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12/21/18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</a:t>
            </a:r>
            <a:r>
              <a:rPr lang="en-US" dirty="0" smtClean="0"/>
              <a:t>IPS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Intrusion </a:t>
            </a:r>
            <a:r>
              <a:rPr lang="en-US" dirty="0" smtClean="0"/>
              <a:t>Prevention </a:t>
            </a:r>
            <a:r>
              <a:rPr lang="en-US" dirty="0" smtClean="0"/>
              <a:t>System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Used to identify possible attacks or </a:t>
            </a:r>
            <a:r>
              <a:rPr lang="en-US" dirty="0" smtClean="0"/>
              <a:t>intrusions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Can used a rule/signature base or heuristics based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does not just alert the Admin about a security event but can actively block the connection or IP itself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</a:t>
            </a:r>
            <a:r>
              <a:rPr lang="en-US" dirty="0" smtClean="0"/>
              <a:t>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2 types of </a:t>
            </a:r>
            <a:r>
              <a:rPr lang="en-US" dirty="0" smtClean="0"/>
              <a:t>IPS </a:t>
            </a:r>
            <a:r>
              <a:rPr lang="en-US" dirty="0" smtClean="0"/>
              <a:t>systems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Host based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Network based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026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Host Based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Host based reside on the workstations and servers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These help detect issues and attackers on the system itself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Can look into memory, file system, network connections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will actively block attacks as seen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is not nearly as common due to the use of AV’s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9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Based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This normally resides on a tap somewhere on the network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Normally this sits on a highly traversed section of the network such as before or after a router or firewall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Its important to note that this should not be a pass through for traffic otherwise the traffic will slow </a:t>
            </a:r>
            <a:r>
              <a:rPr lang="en-US" dirty="0" smtClean="0"/>
              <a:t>dramatically</a:t>
            </a:r>
            <a:endParaRPr lang="en-US" dirty="0"/>
          </a:p>
          <a:p>
            <a:pPr>
              <a:lnSpc>
                <a:spcPct val="200000"/>
              </a:lnSpc>
            </a:pPr>
            <a:r>
              <a:rPr lang="en-US" dirty="0" smtClean="0"/>
              <a:t>The impact here can be great if mis</a:t>
            </a:r>
            <a:r>
              <a:rPr lang="en-US" dirty="0" smtClean="0"/>
              <a:t>configured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The device needs to be tuned correctly as to not flag correct traffic as malicious 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This can take down a network if not </a:t>
            </a:r>
            <a:r>
              <a:rPr lang="en-US" smtClean="0"/>
              <a:t>handled properly 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10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298</TotalTime>
  <Words>190</Words>
  <Application>Microsoft Macintosh PowerPoint</Application>
  <PresentationFormat>Widescreen</PresentationFormat>
  <Paragraphs>24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Arial</vt:lpstr>
      <vt:lpstr>Office Theme</vt:lpstr>
      <vt:lpstr>IPS</vt:lpstr>
      <vt:lpstr>What is an IPS?</vt:lpstr>
      <vt:lpstr>Types of IPS</vt:lpstr>
      <vt:lpstr>Host Based</vt:lpstr>
      <vt:lpstr>Network Based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40</cp:revision>
  <dcterms:created xsi:type="dcterms:W3CDTF">2018-11-20T23:15:26Z</dcterms:created>
  <dcterms:modified xsi:type="dcterms:W3CDTF">2018-12-21T21:48:07Z</dcterms:modified>
</cp:coreProperties>
</file>