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Switch?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Commonly used networking device that takes packets in and redirects them to their next step in the hop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 switch can have anything from 2- 100+ ports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Each port has a network medium attached  with nodes on the other side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look like?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250" y="2512606"/>
            <a:ext cx="7429500" cy="2286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35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Packet comes in and the switch will look at the IP header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the Destination IP Address is assigned to one of its other ports it will send the packet down that </a:t>
            </a:r>
            <a:r>
              <a:rPr lang="en-US" dirty="0" smtClean="0"/>
              <a:t>port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will also look at the </a:t>
            </a:r>
            <a:r>
              <a:rPr lang="en-US" smtClean="0"/>
              <a:t>MAC address for routing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If not it will look at what it has seen before and send it to the next closest network device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30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119</Words>
  <Application>Microsoft Macintosh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Switch</vt:lpstr>
      <vt:lpstr>What is a Switch?</vt:lpstr>
      <vt:lpstr>What does it look like?</vt:lpstr>
      <vt:lpstr>How it works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34</cp:revision>
  <dcterms:created xsi:type="dcterms:W3CDTF">2018-11-20T23:15:26Z</dcterms:created>
  <dcterms:modified xsi:type="dcterms:W3CDTF">2018-12-21T20:58:57Z</dcterms:modified>
</cp:coreProperties>
</file>