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Routers &amp; Gateways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Core component in a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Routes data packets to their correct destination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router on a data packets route to its destination is considered a hop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most likely have one of these at home!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Its most likely the box giving you </a:t>
            </a:r>
            <a:r>
              <a:rPr lang="en-US" dirty="0" err="1" smtClean="0"/>
              <a:t>wifi</a:t>
            </a:r>
            <a:r>
              <a:rPr lang="en-US" dirty="0" smtClean="0"/>
              <a:t> in your home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Contains a set of rules and destination networks that a packet can be sent to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a router does not know where to send a packet AND it has a gateway setup it will send the packet to the gateway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8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Gateway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the upstream network device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router can be the gateway to another router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This is most commonly the case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gateway is sent data because the sender does not know where to send 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Eventually going through enough gateways the data packet should reach its </a:t>
            </a:r>
            <a:r>
              <a:rPr lang="en-US" dirty="0" smtClean="0"/>
              <a:t>destination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Your workstation or computer has a gateway </a:t>
            </a:r>
            <a:r>
              <a:rPr lang="en-US" smtClean="0"/>
              <a:t>of most likely your router at home!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160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Routers &amp; Gateways</vt:lpstr>
      <vt:lpstr>Routers</vt:lpstr>
      <vt:lpstr>Routers cont.</vt:lpstr>
      <vt:lpstr>Gateway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2018-12-21T20:22:25Z</dcterms:modified>
</cp:coreProperties>
</file>