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ICMP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ICMP?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Internet  Control Message Protocol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Error reporting protocol for nodes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Contains a far amount of error message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for ping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ICMP Error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Echo Reply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Destination Unreachable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Redirect Message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Echo Request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Router Advertisement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Time Exceeded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Timestamp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Timestamp Reply</a:t>
            </a:r>
          </a:p>
          <a:p>
            <a:pPr>
              <a:lnSpc>
                <a:spcPct val="200000"/>
              </a:lnSpc>
            </a:pPr>
            <a:r>
              <a:rPr lang="en-US" dirty="0" err="1" smtClean="0"/>
              <a:t>Traceroute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07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Commonly used to test if an IP address is online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Client will send the Echo Request ICMP packet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Client will respond with Echo Reply if its available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router will reply with Destination Unreachable if the IP is not </a:t>
            </a:r>
            <a:r>
              <a:rPr lang="en-US" dirty="0" smtClean="0"/>
              <a:t>alive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Command (Windows &amp; Linux): ping IPADDRESS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4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Traceroute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Commonly used to test the path a packet is taking through a network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Client will send an outdated ICMP </a:t>
            </a:r>
            <a:r>
              <a:rPr lang="en-US" dirty="0" err="1" smtClean="0"/>
              <a:t>Traceroute</a:t>
            </a:r>
            <a:r>
              <a:rPr lang="en-US" dirty="0" smtClean="0"/>
              <a:t> packet to its destination.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type of message will keep track of each hop It hits before it reaches the end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Note that a missing IP or hostname normally indicates a firewall of some </a:t>
            </a:r>
            <a:r>
              <a:rPr lang="en-US" dirty="0" smtClean="0"/>
              <a:t>kind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Command: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Windows: </a:t>
            </a:r>
            <a:r>
              <a:rPr lang="en-US" dirty="0" err="1" smtClean="0"/>
              <a:t>tracert</a:t>
            </a:r>
            <a:r>
              <a:rPr lang="en-US" smtClean="0"/>
              <a:t> IPADDRESS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 smtClean="0"/>
              <a:t>Linux: </a:t>
            </a:r>
            <a:r>
              <a:rPr lang="en-US" dirty="0" err="1" smtClean="0"/>
              <a:t>traceroute</a:t>
            </a:r>
            <a:r>
              <a:rPr lang="en-US" dirty="0" smtClean="0"/>
              <a:t> IPADDRESS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6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160</Words>
  <Application>Microsoft Macintosh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ICMP</vt:lpstr>
      <vt:lpstr>What is ICMP?</vt:lpstr>
      <vt:lpstr>ICMP Error Responses</vt:lpstr>
      <vt:lpstr>Ping</vt:lpstr>
      <vt:lpstr>Traceroute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39</cp:revision>
  <dcterms:created xsi:type="dcterms:W3CDTF">2018-11-20T23:15:26Z</dcterms:created>
  <dcterms:modified xsi:type="dcterms:W3CDTF">2018-12-21T20:43:12Z</dcterms:modified>
</cp:coreProperties>
</file>