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dteamnation.com/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redteamnation.com/" TargetMode="Externa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DNS?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Domain Name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resolve a hostname to an IP Address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Think of DNS as </a:t>
            </a:r>
            <a:r>
              <a:rPr lang="en-US" smtClean="0"/>
              <a:t>you </a:t>
            </a:r>
            <a:r>
              <a:rPr lang="en-US" smtClean="0"/>
              <a:t>have contacts </a:t>
            </a:r>
            <a:r>
              <a:rPr lang="en-US" dirty="0" smtClean="0"/>
              <a:t>on your phone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You see their names and not phone numbers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When you call them the phone uses the phone number and not the name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internet relies on this type of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it was not in place we would have to remember an IP address for every site we wish to visit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562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you type </a:t>
            </a:r>
            <a:r>
              <a:rPr lang="en-US" dirty="0" smtClean="0">
                <a:hlinkClick r:id="rId2"/>
              </a:rPr>
              <a:t>www.redteamnation.com</a:t>
            </a:r>
            <a:r>
              <a:rPr lang="en-US" dirty="0" smtClean="0"/>
              <a:t> into you browser the Operating System will look for a local DNS server that was setup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In most cases this will be your router or gateway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The OS then interacts with its local DNS client to contact the DNS server at the router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402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router has a recursive resolver and that will handle the request from the client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router then checks its own local DNS server to see if it knows where </a:t>
            </a:r>
            <a:r>
              <a:rPr lang="en-US" dirty="0" smtClean="0">
                <a:hlinkClick r:id="rId2"/>
              </a:rPr>
              <a:t>www.redteamnation.com</a:t>
            </a:r>
            <a:r>
              <a:rPr lang="en-US" dirty="0" smtClean="0"/>
              <a:t> is located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it does it returns the IP to the client otherwise it will continue its process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77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router then looks at its own DNS settings to identify the Root Server configured for .com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Then once found will send the DNS request to that Root .com Server to resolve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Root server then has settings for the TDL or Top Level Domain DNS servers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83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The TLD knows the Name server of the domain you are trying to reach AKA </a:t>
            </a:r>
            <a:r>
              <a:rPr lang="en-US" dirty="0" err="1" smtClean="0"/>
              <a:t>redteamnation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The request is now forwarded to the domains DNS Server to resolve the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IP is resolved and the chain unfolds in reverse to get the IP back to the client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first router will note cache the domain name and the IP for future use so the lookup does not need to </a:t>
            </a:r>
            <a:r>
              <a:rPr lang="en-US" smtClean="0"/>
              <a:t>happen again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2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</TotalTime>
  <Words>319</Words>
  <Application>Microsoft Macintosh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Calibri Light</vt:lpstr>
      <vt:lpstr>Arial</vt:lpstr>
      <vt:lpstr>Office Theme</vt:lpstr>
      <vt:lpstr>DNS</vt:lpstr>
      <vt:lpstr>What is DNS?</vt:lpstr>
      <vt:lpstr>DNS</vt:lpstr>
      <vt:lpstr>How does it work?</vt:lpstr>
      <vt:lpstr>How does it work cont.</vt:lpstr>
      <vt:lpstr>How does it work cont.</vt:lpstr>
      <vt:lpstr>How does it work cont.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41</cp:revision>
  <dcterms:created xsi:type="dcterms:W3CDTF">2018-11-20T23:15:26Z</dcterms:created>
  <dcterms:modified xsi:type="dcterms:W3CDTF">2018-12-23T03:15:10Z</dcterms:modified>
</cp:coreProperties>
</file>