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VPN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VPN?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Virtua</a:t>
            </a:r>
            <a:r>
              <a:rPr lang="en-US" dirty="0" smtClean="0"/>
              <a:t>l Private Network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Allows for secure data transmission from one point to another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Privately and safely routes your connection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Can hide your actions from the original IP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Securely connect one office to another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Hides an attackers source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Bypass IP Blocks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45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51</Words>
  <Application>Microsoft Macintosh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VPN</vt:lpstr>
      <vt:lpstr>What is a VPN?</vt:lpstr>
      <vt:lpstr>Why is it used?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31</cp:revision>
  <dcterms:created xsi:type="dcterms:W3CDTF">2018-11-20T23:15:26Z</dcterms:created>
  <dcterms:modified xsi:type="dcterms:W3CDTF">2018-12-18T23:21:09Z</dcterms:modified>
</cp:coreProperties>
</file>