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3"/>
    <p:restoredTop sz="94604"/>
  </p:normalViewPr>
  <p:slideViewPr>
    <p:cSldViewPr snapToGrid="0" snapToObjects="1">
      <p:cViewPr varScale="1">
        <p:scale>
          <a:sx n="114" d="100"/>
          <a:sy n="114" d="100"/>
        </p:scale>
        <p:origin x="168" y="9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12/30/18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83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12/30/18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4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12/30/18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42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12/30/18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2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12/30/18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2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12/30/18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67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12/30/18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7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12/30/18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89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12/30/18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8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12/30/18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73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12/30/18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43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79583-0876-7B45-9D5B-F08D6C8229A0}" type="datetimeFigureOut">
              <a:rPr lang="en-US" smtClean="0"/>
              <a:t>12/30/18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88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Linker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CEO/Lead Instructor: Brandon Dennis, OSCP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99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Linker?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Application that takes object files generated by a compiler and combines them into one of the following: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Executable file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Library file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Object file</a:t>
            </a:r>
          </a:p>
          <a:p>
            <a:pPr lvl="1">
              <a:lnSpc>
                <a:spcPct val="200000"/>
              </a:lnSpc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13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Static Linking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Copy's all library routines required into the application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More disk space and memory is required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More portable</a:t>
            </a:r>
          </a:p>
          <a:p>
            <a:pPr>
              <a:lnSpc>
                <a:spcPct val="200000"/>
              </a:lnSpc>
            </a:pPr>
            <a:endParaRPr lang="en-US" dirty="0" smtClean="0"/>
          </a:p>
          <a:p>
            <a:pPr lvl="1">
              <a:lnSpc>
                <a:spcPct val="200000"/>
              </a:lnSpc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937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Dynamic Linking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Grabs the memory addresses for required library's and routines upon running the binary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Uses less memory and less space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Common issues around depending libraries changing or being replaced by an attacker controlled one</a:t>
            </a:r>
          </a:p>
          <a:p>
            <a:pPr>
              <a:lnSpc>
                <a:spcPct val="200000"/>
              </a:lnSpc>
            </a:pPr>
            <a:endParaRPr lang="en-US" dirty="0" smtClean="0"/>
          </a:p>
          <a:p>
            <a:pPr lvl="1">
              <a:lnSpc>
                <a:spcPct val="200000"/>
              </a:lnSpc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0506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293</TotalTime>
  <Words>84</Words>
  <Application>Microsoft Macintosh PowerPoint</Application>
  <PresentationFormat>Widescreen</PresentationFormat>
  <Paragraphs>15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Calibri</vt:lpstr>
      <vt:lpstr>Calibri Light</vt:lpstr>
      <vt:lpstr>Arial</vt:lpstr>
      <vt:lpstr>Office Theme</vt:lpstr>
      <vt:lpstr>Linker</vt:lpstr>
      <vt:lpstr>What is a Linker?</vt:lpstr>
      <vt:lpstr>Static Linking</vt:lpstr>
      <vt:lpstr>Dynamic Linking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RedTeam Nation!</dc:title>
  <dc:creator>Microsoft Office User</dc:creator>
  <cp:lastModifiedBy>Microsoft Office User</cp:lastModifiedBy>
  <cp:revision>31</cp:revision>
  <dcterms:created xsi:type="dcterms:W3CDTF">2018-11-20T23:15:26Z</dcterms:created>
  <dcterms:modified xsi:type="dcterms:W3CDTF">2018-12-31T01:20:37Z</dcterms:modified>
</cp:coreProperties>
</file>