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3"/>
    <p:restoredTop sz="94604"/>
  </p:normalViewPr>
  <p:slideViewPr>
    <p:cSldViewPr snapToGrid="0" snapToObjects="1">
      <p:cViewPr varScale="1">
        <p:scale>
          <a:sx n="114" d="100"/>
          <a:sy n="114" d="100"/>
        </p:scale>
        <p:origin x="168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Python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Python?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Used for quick scripts and tools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Many production machines have python installed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Useful in a lot of use cases when exploiting a machine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Easy to understand source code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288</TotalTime>
  <Words>32</Words>
  <Application>Microsoft Macintosh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Calibri Light</vt:lpstr>
      <vt:lpstr>Arial</vt:lpstr>
      <vt:lpstr>Office Theme</vt:lpstr>
      <vt:lpstr>Python</vt:lpstr>
      <vt:lpstr>Why Python?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31</cp:revision>
  <dcterms:created xsi:type="dcterms:W3CDTF">2018-11-20T23:15:26Z</dcterms:created>
  <dcterms:modified xsi:type="dcterms:W3CDTF">2018-12-29T00:46:22Z</dcterms:modified>
</cp:coreProperties>
</file>