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Python Hands 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Application will be used to check if a port is open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You will check for ports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80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22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443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21</a:t>
            </a:r>
          </a:p>
          <a:p>
            <a:pPr lvl="1">
              <a:lnSpc>
                <a:spcPct val="120000"/>
              </a:lnSpc>
            </a:pPr>
            <a:endParaRPr lang="en-US" dirty="0"/>
          </a:p>
          <a:p>
            <a:pPr>
              <a:lnSpc>
                <a:spcPct val="120000"/>
              </a:lnSpc>
            </a:pPr>
            <a:r>
              <a:rPr lang="en-US" dirty="0" smtClean="0"/>
              <a:t>Each of these ports will be checked by their own thread that makes the connection</a:t>
            </a:r>
          </a:p>
          <a:p>
            <a:pPr marL="0" indent="0">
              <a:lnSpc>
                <a:spcPct val="120000"/>
              </a:lnSpc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Project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Build multiple python server classes to open up each of these ports on your system to check the scanner you build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Bonus points if you create a single python file to open up all the ports</a:t>
            </a:r>
          </a:p>
          <a:p>
            <a:pPr marL="0" indent="0">
              <a:lnSpc>
                <a:spcPct val="120000"/>
              </a:lnSpc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99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290</TotalTime>
  <Words>80</Words>
  <Application>Microsoft Macintosh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Calibri Light</vt:lpstr>
      <vt:lpstr>Arial</vt:lpstr>
      <vt:lpstr>Office Theme</vt:lpstr>
      <vt:lpstr>Python Hands On</vt:lpstr>
      <vt:lpstr>The Project</vt:lpstr>
      <vt:lpstr>The Project cont.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32</cp:revision>
  <dcterms:created xsi:type="dcterms:W3CDTF">2018-11-20T23:15:26Z</dcterms:created>
  <dcterms:modified xsi:type="dcterms:W3CDTF">2018-12-29T00:30:06Z</dcterms:modified>
</cp:coreProperties>
</file>