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Briefing Stake Holders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Stake Holders?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Any individual with the responsibility of a service, host or network you will be testing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Also known as Service Owners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Notify the Network Operations Team as well as Blue Team if no Service Owner can be found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we notify?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We first notify to make the stake holders aware of the </a:t>
            </a:r>
            <a:r>
              <a:rPr lang="en-US" dirty="0" smtClean="0"/>
              <a:t>assessment </a:t>
            </a:r>
            <a:r>
              <a:rPr lang="en-US" dirty="0" smtClean="0"/>
              <a:t>that will occur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We will notify upon the start of an assessment and end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Upon completion of the Assessment </a:t>
            </a:r>
            <a:r>
              <a:rPr lang="en-US" smtClean="0"/>
              <a:t>Document provide this to the Stake Holders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62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89</Words>
  <Application>Microsoft Macintosh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Briefing Stake Holders</vt:lpstr>
      <vt:lpstr>Who are Stake Holders?</vt:lpstr>
      <vt:lpstr>When do we notify?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2019-01-04T02:16:11Z</dcterms:modified>
</cp:coreProperties>
</file>