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Scope Identification Hands 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Create a fully flushed out Scoping Document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Assume the following: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Service is a Web application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The Web application is based on Java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It is a Prod system with no HA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Scope is restricted to only this machine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Web App Team is Point of Contact</a:t>
            </a:r>
          </a:p>
          <a:p>
            <a:pPr lvl="1">
              <a:lnSpc>
                <a:spcPct val="200000"/>
              </a:lnSpc>
            </a:pPr>
            <a:r>
              <a:rPr lang="en-US" dirty="0" smtClean="0"/>
              <a:t>Needs to be checked unauthenticated and authenticated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290</TotalTime>
  <Words>58</Words>
  <Application>Microsoft Macintosh PowerPoint</Application>
  <PresentationFormat>Widescreen</PresentationFormat>
  <Paragraphs>11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Arial</vt:lpstr>
      <vt:lpstr>Office Theme</vt:lpstr>
      <vt:lpstr>Scope Identification Hands On</vt:lpstr>
      <vt:lpstr>The Project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31</cp:revision>
  <dcterms:created xsi:type="dcterms:W3CDTF">2018-11-20T23:15:26Z</dcterms:created>
  <dcterms:modified xsi:type="dcterms:W3CDTF">2019-01-04T02:30:54Z</dcterms:modified>
</cp:coreProperties>
</file>