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601"/>
  </p:normalViewPr>
  <p:slideViewPr>
    <p:cSldViewPr snapToGrid="0" snapToObjects="1">
      <p:cViewPr varScale="1">
        <p:scale>
          <a:sx n="203" d="100"/>
          <a:sy n="203" d="100"/>
        </p:scale>
        <p:origin x="8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Purple </a:t>
            </a:r>
            <a:r>
              <a:rPr lang="en-US" dirty="0" smtClean="0"/>
              <a:t>Team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Purple Team???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Red + Blue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Unofficial Team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dirty="0" smtClean="0"/>
              <a:t>Is It </a:t>
            </a:r>
            <a:r>
              <a:rPr lang="en-US" dirty="0" smtClean="0"/>
              <a:t>Needed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Detection Feedback loop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Constant improvements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Identify Missing Detections</a:t>
            </a:r>
            <a:endParaRPr lang="en-US" dirty="0" smtClean="0"/>
          </a:p>
          <a:p>
            <a:pPr>
              <a:lnSpc>
                <a:spcPct val="1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87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Simulations and Active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Red Team Assessments 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Unknown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Replays</a:t>
            </a:r>
            <a:br>
              <a:rPr lang="en-US" dirty="0" smtClean="0"/>
            </a:br>
            <a:endParaRPr lang="en-US" dirty="0" smtClean="0"/>
          </a:p>
          <a:p>
            <a:pPr>
              <a:lnSpc>
                <a:spcPct val="100000"/>
              </a:lnSpc>
            </a:pPr>
            <a:r>
              <a:rPr lang="en-US" dirty="0" smtClean="0"/>
              <a:t>Phishing</a:t>
            </a:r>
          </a:p>
          <a:p>
            <a:pPr>
              <a:lnSpc>
                <a:spcPct val="1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1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28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The Swap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Red -&gt; Blue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Blue &lt;- Red</a:t>
            </a:r>
          </a:p>
          <a:p>
            <a:pPr lvl="1"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 smtClean="0"/>
              <a:t>Single Session</a:t>
            </a:r>
            <a:br>
              <a:rPr lang="en-US" dirty="0" smtClean="0"/>
            </a:br>
            <a:endParaRPr lang="en-US" dirty="0" smtClean="0"/>
          </a:p>
          <a:p>
            <a:pPr marL="0" indent="0">
              <a:lnSpc>
                <a:spcPct val="100000"/>
              </a:lnSpc>
              <a:buNone/>
            </a:pPr>
            <a:endParaRPr lang="en-US" dirty="0" smtClean="0"/>
          </a:p>
          <a:p>
            <a:pPr>
              <a:lnSpc>
                <a:spcPct val="1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1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01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</TotalTime>
  <Words>44</Words>
  <Application>Microsoft Macintosh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Arial</vt:lpstr>
      <vt:lpstr>Office Theme</vt:lpstr>
      <vt:lpstr>The Purple Team</vt:lpstr>
      <vt:lpstr>Purple Team???</vt:lpstr>
      <vt:lpstr>Why Is It Needed?</vt:lpstr>
      <vt:lpstr>Simulations and Active Tests</vt:lpstr>
      <vt:lpstr>Training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53</cp:revision>
  <dcterms:created xsi:type="dcterms:W3CDTF">2018-11-20T23:15:26Z</dcterms:created>
  <dcterms:modified xsi:type="dcterms:W3CDTF">2018-11-21T07:58:36Z</dcterms:modified>
</cp:coreProperties>
</file>