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is Persistence?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Persistence?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Keeping access to the machine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AKA </a:t>
            </a:r>
            <a:r>
              <a:rPr lang="en-US" dirty="0" err="1" smtClean="0"/>
              <a:t>backdooring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 smtClean="0"/>
              <a:t>Clean and Dirty Persistence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Clean Persistence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Seamless to the user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Does not cause errors or crashes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Examples: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DLL </a:t>
            </a:r>
            <a:r>
              <a:rPr lang="en-US" dirty="0" err="1" smtClean="0"/>
              <a:t>backdooring</a:t>
            </a:r>
            <a:endParaRPr lang="en-US" dirty="0" smtClean="0"/>
          </a:p>
          <a:p>
            <a:pPr lvl="1">
              <a:lnSpc>
                <a:spcPct val="200000"/>
              </a:lnSpc>
            </a:pPr>
            <a:r>
              <a:rPr lang="en-US" dirty="0" smtClean="0"/>
              <a:t>Creating a new service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Application on startup</a:t>
            </a:r>
          </a:p>
          <a:p>
            <a:pPr marL="457200" lvl="1" indent="0">
              <a:lnSpc>
                <a:spcPct val="2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14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Dirty Persistence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1800" dirty="0" smtClean="0"/>
              <a:t>Obvious to the user</a:t>
            </a:r>
          </a:p>
          <a:p>
            <a:pPr>
              <a:lnSpc>
                <a:spcPct val="150000"/>
              </a:lnSpc>
            </a:pPr>
            <a:r>
              <a:rPr lang="en-US" sz="1800" dirty="0" smtClean="0"/>
              <a:t>Causes errors/crashes</a:t>
            </a:r>
          </a:p>
          <a:p>
            <a:pPr>
              <a:lnSpc>
                <a:spcPct val="150000"/>
              </a:lnSpc>
            </a:pPr>
            <a:r>
              <a:rPr lang="en-US" sz="1800" dirty="0" smtClean="0"/>
              <a:t>Last resort</a:t>
            </a:r>
          </a:p>
          <a:p>
            <a:pPr>
              <a:lnSpc>
                <a:spcPct val="150000"/>
              </a:lnSpc>
            </a:pPr>
            <a:r>
              <a:rPr lang="en-US" sz="1800" dirty="0" smtClean="0"/>
              <a:t>Examples: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DLL Replacement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Application </a:t>
            </a:r>
            <a:r>
              <a:rPr lang="en-US" sz="1800" dirty="0" err="1" smtClean="0"/>
              <a:t>Shimms</a:t>
            </a:r>
            <a:endParaRPr lang="en-US" sz="1800" dirty="0" smtClean="0"/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Accessibility Features</a:t>
            </a:r>
          </a:p>
          <a:p>
            <a:pPr>
              <a:lnSpc>
                <a:spcPct val="150000"/>
              </a:lnSpc>
            </a:pPr>
            <a:r>
              <a:rPr lang="en-US" sz="1800" dirty="0" smtClean="0"/>
              <a:t>Any dirty persistence can be made clean with enough knowledge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en-US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55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</TotalTime>
  <Words>70</Words>
  <Application>Microsoft Macintosh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What is Persistence?</vt:lpstr>
      <vt:lpstr>What is Persistence?</vt:lpstr>
      <vt:lpstr>Clean Persistence</vt:lpstr>
      <vt:lpstr>Dirty Persistence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32</cp:revision>
  <dcterms:created xsi:type="dcterms:W3CDTF">2018-11-20T23:15:26Z</dcterms:created>
  <dcterms:modified xsi:type="dcterms:W3CDTF">2019-02-03T03:43:12Z</dcterms:modified>
</cp:coreProperties>
</file>