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Prepping For The On Site Interview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On Site?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Back to Back interviews all day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45 minutes each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Lunch break in between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Different interviewers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Prepping for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Look up each individual that will be interviewing you on LinkedIn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Build different questions to ask each interviewer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Brush up on any weak areas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Get Travel in Order!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4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59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Prepping For The On Site Interview </vt:lpstr>
      <vt:lpstr>What is the On Site?</vt:lpstr>
      <vt:lpstr>Prepping for it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31</cp:revision>
  <dcterms:created xsi:type="dcterms:W3CDTF">2018-11-20T23:15:26Z</dcterms:created>
  <dcterms:modified xsi:type="dcterms:W3CDTF">2019-02-13T19:30:45Z</dcterms:modified>
</cp:coreProperties>
</file>