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/>
    <p:restoredTop sz="94589"/>
  </p:normalViewPr>
  <p:slideViewPr>
    <p:cSldViewPr snapToGrid="0" snapToObjects="1">
      <p:cViewPr varScale="1">
        <p:scale>
          <a:sx n="143" d="100"/>
          <a:sy n="143" d="100"/>
        </p:scale>
        <p:origin x="24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CIA Triangle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CIA Triangle?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Common Security Model that is used to guide policies that are put in place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This is also the case when revisiting older policies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CIA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  <p:sp>
        <p:nvSpPr>
          <p:cNvPr id="4" name="Triangle 3"/>
          <p:cNvSpPr/>
          <p:nvPr/>
        </p:nvSpPr>
        <p:spPr>
          <a:xfrm>
            <a:off x="4741333" y="1825625"/>
            <a:ext cx="2709333" cy="1975555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Availability  </a:t>
            </a:r>
            <a:endParaRPr lang="en-US" dirty="0"/>
          </a:p>
        </p:txBody>
      </p:sp>
      <p:sp>
        <p:nvSpPr>
          <p:cNvPr id="7" name="Triangle 6"/>
          <p:cNvSpPr/>
          <p:nvPr/>
        </p:nvSpPr>
        <p:spPr>
          <a:xfrm>
            <a:off x="3386666" y="3801180"/>
            <a:ext cx="2709333" cy="1975555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8" name="Triangle 7"/>
          <p:cNvSpPr/>
          <p:nvPr/>
        </p:nvSpPr>
        <p:spPr>
          <a:xfrm>
            <a:off x="6096000" y="3801180"/>
            <a:ext cx="2709333" cy="19755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" name="Triangle 8"/>
          <p:cNvSpPr/>
          <p:nvPr/>
        </p:nvSpPr>
        <p:spPr>
          <a:xfrm rot="10800000">
            <a:off x="4741333" y="3801180"/>
            <a:ext cx="2709333" cy="197555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25305" y="4142626"/>
            <a:ext cx="1350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Information 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Security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1445" y="5130403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20723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Controls the access to information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Put in place to ensure only people with correct access has access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Commonly called Authorization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Good example is 2FA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12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This ensures the data accessed is trusted and accurate at all times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Data that is not consistent and inaccurate breaks the triangle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Example is Data Encryption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85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If the data is unavailable then it is useless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Common cause of this breaking the triangle is a DDOS attack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Disaster Recovery Plan is crucial for this step so everything can be mitigated and brought up quickly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130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CIA Triangle</vt:lpstr>
      <vt:lpstr>What is the CIA Triangle?</vt:lpstr>
      <vt:lpstr>The CIA Triangle</vt:lpstr>
      <vt:lpstr>Confidentiality </vt:lpstr>
      <vt:lpstr>Integrity</vt:lpstr>
      <vt:lpstr>Availability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121</cp:revision>
  <dcterms:created xsi:type="dcterms:W3CDTF">2018-11-20T23:15:26Z</dcterms:created>
  <dcterms:modified xsi:type="dcterms:W3CDTF">2018-11-26T02:37:00Z</dcterms:modified>
</cp:coreProperties>
</file>