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92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D5C5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3"/>
    <p:restoredTop sz="94604"/>
  </p:normalViewPr>
  <p:slideViewPr>
    <p:cSldViewPr snapToGrid="0" snapToObjects="1">
      <p:cViewPr varScale="1">
        <p:scale>
          <a:sx n="114" d="100"/>
          <a:sy n="114" d="100"/>
        </p:scale>
        <p:origin x="168" y="9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183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72404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83425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122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9280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98670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4075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689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1883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873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543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879583-0876-7B45-9D5B-F08D6C8229A0}" type="datetimeFigureOut">
              <a:rPr lang="en-US" smtClean="0"/>
              <a:t>11/24/18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2B230E-6E0A-9F48-8031-8A886D2C02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22883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29" r:id="rId1"/>
    <p:sldLayoutId id="2147483930" r:id="rId2"/>
    <p:sldLayoutId id="2147483931" r:id="rId3"/>
    <p:sldLayoutId id="2147483932" r:id="rId4"/>
    <p:sldLayoutId id="2147483933" r:id="rId5"/>
    <p:sldLayoutId id="2147483934" r:id="rId6"/>
    <p:sldLayoutId id="2147483935" r:id="rId7"/>
    <p:sldLayoutId id="2147483936" r:id="rId8"/>
    <p:sldLayoutId id="2147483937" r:id="rId9"/>
    <p:sldLayoutId id="2147483938" r:id="rId10"/>
    <p:sldLayoutId id="214748393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Routine Assessments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CEO/Lead Instructor: Brandon Dennis, OSCP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3996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Routine Assessments?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en-US" dirty="0" smtClean="0"/>
              <a:t>A Red Team Engagement that is done on a scheduled basis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Consistent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Monthly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Quarterly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Yearly </a:t>
            </a:r>
          </a:p>
          <a:p>
            <a:pPr lvl="1">
              <a:lnSpc>
                <a:spcPct val="100000"/>
              </a:lnSpc>
            </a:pPr>
            <a:endParaRPr lang="en-US" dirty="0"/>
          </a:p>
          <a:p>
            <a:pPr>
              <a:lnSpc>
                <a:spcPct val="100000"/>
              </a:lnSpc>
            </a:pPr>
            <a:r>
              <a:rPr lang="en-US" dirty="0" smtClean="0"/>
              <a:t>Can be a wide variety of Assessments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Phishing</a:t>
            </a:r>
          </a:p>
          <a:p>
            <a:pPr lvl="1">
              <a:lnSpc>
                <a:spcPct val="100000"/>
              </a:lnSpc>
            </a:pPr>
            <a:r>
              <a:rPr lang="en-US" dirty="0" smtClean="0"/>
              <a:t>Password Cracking</a:t>
            </a:r>
          </a:p>
          <a:p>
            <a:pPr>
              <a:lnSpc>
                <a:spcPct val="100000"/>
              </a:lnSpc>
            </a:pPr>
            <a:endParaRPr lang="en-US" dirty="0" smtClean="0"/>
          </a:p>
          <a:p>
            <a:pPr>
              <a:lnSpc>
                <a:spcPct val="1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41350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they needed?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dirty="0" smtClean="0"/>
              <a:t>Red Team Actions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Follow Up Tests</a:t>
            </a:r>
          </a:p>
          <a:p>
            <a:pPr>
              <a:lnSpc>
                <a:spcPct val="200000"/>
              </a:lnSpc>
            </a:pPr>
            <a:r>
              <a:rPr lang="en-US" dirty="0" smtClean="0"/>
              <a:t>Specialized Tests</a:t>
            </a:r>
          </a:p>
          <a:p>
            <a:pPr>
              <a:lnSpc>
                <a:spcPct val="200000"/>
              </a:lnSpc>
            </a:pPr>
            <a:r>
              <a:rPr lang="en-US" smtClean="0"/>
              <a:t>Compliance Requirements</a:t>
            </a:r>
            <a:endParaRPr lang="en-US" dirty="0" smtClean="0"/>
          </a:p>
          <a:p>
            <a:pPr>
              <a:lnSpc>
                <a:spcPct val="200000"/>
              </a:lnSpc>
            </a:pP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34666" y="141248"/>
            <a:ext cx="3278459" cy="1201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865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395</TotalTime>
  <Words>47</Words>
  <Application>Microsoft Macintosh PowerPoint</Application>
  <PresentationFormat>Widescreen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Calibri Light</vt:lpstr>
      <vt:lpstr>Arial</vt:lpstr>
      <vt:lpstr>Office Theme</vt:lpstr>
      <vt:lpstr>Routine Assessments</vt:lpstr>
      <vt:lpstr>What are Routine Assessments?</vt:lpstr>
      <vt:lpstr>Why are they needed?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 To RedTeam Nation!</dc:title>
  <dc:creator>Microsoft Office User</dc:creator>
  <cp:lastModifiedBy>Microsoft Office User</cp:lastModifiedBy>
  <cp:revision>92</cp:revision>
  <dcterms:created xsi:type="dcterms:W3CDTF">2018-11-20T23:15:26Z</dcterms:created>
  <dcterms:modified xsi:type="dcterms:W3CDTF">2018-11-25T03:38:56Z</dcterms:modified>
</cp:coreProperties>
</file>