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5C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6"/>
    <p:restoredTop sz="94592"/>
  </p:normalViewPr>
  <p:slideViewPr>
    <p:cSldViewPr snapToGrid="0" snapToObjects="1">
      <p:cViewPr varScale="1">
        <p:scale>
          <a:sx n="203" d="100"/>
          <a:sy n="203" d="100"/>
        </p:scale>
        <p:origin x="8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Quarterly Assessments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4666" y="141248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</a:t>
            </a:r>
            <a:r>
              <a:rPr lang="en-US" dirty="0" smtClean="0"/>
              <a:t>Quarterly </a:t>
            </a:r>
            <a:r>
              <a:rPr lang="en-US" dirty="0" smtClean="0"/>
              <a:t>Assessments?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The common frequency of a quarter is about 3 months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Normally there are 3 assessments per quarter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The types of assessment can depend on what the organization or team needs at that time</a:t>
            </a:r>
            <a:endParaRPr lang="en-US" dirty="0" smtClean="0"/>
          </a:p>
          <a:p>
            <a:pPr>
              <a:lnSpc>
                <a:spcPct val="200000"/>
              </a:lnSpc>
            </a:pP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4666" y="141248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Perimeter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Not to be confused with External Perimeter Testing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Smaller Sections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Specific Services</a:t>
            </a:r>
            <a:endParaRPr lang="en-US" dirty="0" smtClean="0"/>
          </a:p>
          <a:p>
            <a:pPr>
              <a:lnSpc>
                <a:spcPct val="200000"/>
              </a:lnSpc>
            </a:pP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4666" y="141248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84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Segmentation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400" dirty="0" smtClean="0"/>
              <a:t>Tests to ensure all Firewall rules between 2 network segments are in tack</a:t>
            </a:r>
          </a:p>
          <a:p>
            <a:pPr>
              <a:lnSpc>
                <a:spcPct val="200000"/>
              </a:lnSpc>
            </a:pPr>
            <a:r>
              <a:rPr lang="en-US" sz="2400" dirty="0" smtClean="0"/>
              <a:t>In most organizations</a:t>
            </a:r>
          </a:p>
          <a:p>
            <a:pPr lvl="1">
              <a:lnSpc>
                <a:spcPct val="200000"/>
              </a:lnSpc>
            </a:pPr>
            <a:r>
              <a:rPr lang="en-US" sz="2000" dirty="0" smtClean="0"/>
              <a:t>Production does not reach Development or Corporate</a:t>
            </a:r>
          </a:p>
          <a:p>
            <a:pPr lvl="1">
              <a:lnSpc>
                <a:spcPct val="200000"/>
              </a:lnSpc>
            </a:pPr>
            <a:r>
              <a:rPr lang="en-US" sz="2000" dirty="0" smtClean="0"/>
              <a:t>Development should never ever ever reach Production</a:t>
            </a:r>
            <a:endParaRPr lang="en-US" sz="2000" dirty="0" smtClean="0"/>
          </a:p>
          <a:p>
            <a:pPr>
              <a:lnSpc>
                <a:spcPct val="200000"/>
              </a:lnSpc>
            </a:pPr>
            <a:endParaRPr lang="en-US" sz="2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4666" y="141248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0418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Phishing Campaign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 smtClean="0"/>
              <a:t>Types of Phishing</a:t>
            </a:r>
          </a:p>
          <a:p>
            <a:pPr lvl="1">
              <a:lnSpc>
                <a:spcPct val="100000"/>
              </a:lnSpc>
            </a:pPr>
            <a:r>
              <a:rPr lang="en-US" dirty="0" smtClean="0"/>
              <a:t>Active</a:t>
            </a:r>
          </a:p>
          <a:p>
            <a:pPr lvl="1">
              <a:lnSpc>
                <a:spcPct val="100000"/>
              </a:lnSpc>
            </a:pPr>
            <a:r>
              <a:rPr lang="en-US" dirty="0" smtClean="0"/>
              <a:t>Passive</a:t>
            </a:r>
          </a:p>
          <a:p>
            <a:pPr lvl="1">
              <a:lnSpc>
                <a:spcPct val="100000"/>
              </a:lnSpc>
            </a:pPr>
            <a:endParaRPr lang="en-US" dirty="0" smtClean="0"/>
          </a:p>
          <a:p>
            <a:pPr>
              <a:lnSpc>
                <a:spcPct val="100000"/>
              </a:lnSpc>
            </a:pP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4666" y="141248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303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0 Day Audit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Identify issues in source code of internal products or services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Can be don for external code bases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Test all built exploits in a Development environment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Feedback Loop</a:t>
            </a:r>
          </a:p>
          <a:p>
            <a:pPr lvl="1"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4666" y="141248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686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418</TotalTime>
  <Words>124</Words>
  <Application>Microsoft Macintosh PowerPoint</Application>
  <PresentationFormat>Widescreen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Calibri Light</vt:lpstr>
      <vt:lpstr>Arial</vt:lpstr>
      <vt:lpstr>Office Theme</vt:lpstr>
      <vt:lpstr>Quarterly Assessments</vt:lpstr>
      <vt:lpstr>What are Quarterly Assessments?</vt:lpstr>
      <vt:lpstr>Perimeter Testing</vt:lpstr>
      <vt:lpstr>Network Segmentation Testing</vt:lpstr>
      <vt:lpstr>Phishing Campaign</vt:lpstr>
      <vt:lpstr>0 Day Audit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104</cp:revision>
  <dcterms:created xsi:type="dcterms:W3CDTF">2018-11-20T23:15:26Z</dcterms:created>
  <dcterms:modified xsi:type="dcterms:W3CDTF">2018-11-25T04:12:52Z</dcterms:modified>
</cp:coreProperties>
</file>