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Constant </a:t>
            </a:r>
            <a:r>
              <a:rPr lang="en-US" dirty="0" smtClean="0"/>
              <a:t>Assessments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</a:t>
            </a:r>
            <a:r>
              <a:rPr lang="en-US" dirty="0" smtClean="0"/>
              <a:t>Constant </a:t>
            </a:r>
            <a:r>
              <a:rPr lang="en-US" dirty="0" smtClean="0"/>
              <a:t>Assessments?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Done daily or weekly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Automation plays a part here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Normally Contains 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Password Cracking</a:t>
            </a:r>
            <a:endParaRPr lang="en-US" sz="2000" dirty="0" smtClean="0"/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Vulnerability Scanning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Custom Tools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Password Cracking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Automate this task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Keeping Track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Master list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Feedback Loop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Vulnerability Scanners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Who handles the Scanners?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Automate all the things!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Can this be used in a Red Team Assessment?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39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Who builds these tools?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What are they?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Who runs them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Feedback Loop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67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73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Constant Assessments</vt:lpstr>
      <vt:lpstr>What are Constant Assessments?</vt:lpstr>
      <vt:lpstr>Password Cracking</vt:lpstr>
      <vt:lpstr>Vulnerability Scanners</vt:lpstr>
      <vt:lpstr>Custom Tools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109</cp:revision>
  <dcterms:created xsi:type="dcterms:W3CDTF">2018-11-20T23:15:26Z</dcterms:created>
  <dcterms:modified xsi:type="dcterms:W3CDTF">2018-11-25T23:01:53Z</dcterms:modified>
</cp:coreProperties>
</file>