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9"/>
  </p:notesMasterIdLst>
  <p:sldIdLst>
    <p:sldId id="256" r:id="rId2"/>
    <p:sldId id="257" r:id="rId3"/>
    <p:sldId id="268" r:id="rId4"/>
    <p:sldId id="269" r:id="rId5"/>
    <p:sldId id="270" r:id="rId6"/>
    <p:sldId id="271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548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74A2ED-5160-8B46-8030-56363D18FD4F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CFAFD-E818-C349-88B0-D4B8E1E1BC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393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67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901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212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0CFAFD-E818-C349-88B0-D4B8E1E1BCA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4046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Open 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Files?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Remember everything in Linux is a file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When something is in use, network connection, keyboard, text file, </a:t>
            </a:r>
            <a:r>
              <a:rPr lang="en-US" dirty="0" err="1" smtClean="0"/>
              <a:t>etc</a:t>
            </a:r>
            <a:r>
              <a:rPr lang="en-US" dirty="0" smtClean="0"/>
              <a:t> are all considered open</a:t>
            </a:r>
          </a:p>
          <a:p>
            <a:pPr>
              <a:lnSpc>
                <a:spcPct val="200000"/>
              </a:lnSpc>
            </a:pP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Command </a:t>
            </a:r>
            <a:r>
              <a:rPr lang="en-US" dirty="0" err="1" smtClean="0"/>
              <a:t>lsof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command ‘</a:t>
            </a:r>
            <a:r>
              <a:rPr lang="en-US" dirty="0" err="1" smtClean="0"/>
              <a:t>lsof</a:t>
            </a:r>
            <a:r>
              <a:rPr lang="en-US" dirty="0" smtClean="0"/>
              <a:t>’ is used to identify any open files on the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 few example commands: </a:t>
            </a:r>
          </a:p>
          <a:p>
            <a:r>
              <a:rPr lang="en-US" dirty="0"/>
              <a:t>To view all sub </a:t>
            </a:r>
            <a:r>
              <a:rPr lang="en-US" dirty="0" smtClean="0"/>
              <a:t>directory's </a:t>
            </a:r>
            <a:r>
              <a:rPr lang="en-US" dirty="0"/>
              <a:t>to see if anything is open</a:t>
            </a:r>
            <a:endParaRPr lang="en-US" dirty="0"/>
          </a:p>
          <a:p>
            <a:r>
              <a:rPr lang="en-US" dirty="0" err="1"/>
              <a:t>lsof</a:t>
            </a:r>
            <a:r>
              <a:rPr lang="en-US" dirty="0"/>
              <a:t> +D /</a:t>
            </a:r>
            <a:r>
              <a:rPr lang="en-US" dirty="0" err="1" smtClean="0"/>
              <a:t>var</a:t>
            </a:r>
            <a:r>
              <a:rPr lang="en-US" dirty="0" smtClean="0"/>
              <a:t>/log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View </a:t>
            </a:r>
            <a:r>
              <a:rPr lang="en-US" dirty="0"/>
              <a:t>them by user:</a:t>
            </a:r>
            <a:endParaRPr lang="en-US" dirty="0"/>
          </a:p>
          <a:p>
            <a:r>
              <a:rPr lang="en-US" dirty="0" err="1"/>
              <a:t>lsof</a:t>
            </a:r>
            <a:r>
              <a:rPr lang="en-US" dirty="0"/>
              <a:t> -u </a:t>
            </a:r>
            <a:r>
              <a:rPr lang="en-US" dirty="0" err="1" smtClean="0"/>
              <a:t>brandon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8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Output of </a:t>
            </a:r>
            <a:r>
              <a:rPr lang="en-US" dirty="0" err="1" smtClean="0"/>
              <a:t>lsof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s-IS" sz="2400" dirty="0"/>
              <a:t>COMMAND  PID       USER   FD      TYPE     DEVICE  SIZE/OFF       NODE </a:t>
            </a:r>
            <a:r>
              <a:rPr lang="is-IS" sz="2400" dirty="0" smtClean="0"/>
              <a:t>     NAME</a:t>
            </a:r>
            <a:endParaRPr lang="is-IS" sz="2400" dirty="0"/>
          </a:p>
          <a:p>
            <a:r>
              <a:rPr lang="is-IS" sz="2400" dirty="0"/>
              <a:t>init                  1          </a:t>
            </a:r>
            <a:r>
              <a:rPr lang="is-IS" sz="2400" dirty="0" smtClean="0"/>
              <a:t>root</a:t>
            </a:r>
            <a:r>
              <a:rPr lang="is-IS" sz="2400" dirty="0"/>
              <a:t>   cwd    </a:t>
            </a:r>
            <a:r>
              <a:rPr lang="is-IS" sz="2400" dirty="0" smtClean="0"/>
              <a:t> </a:t>
            </a:r>
            <a:r>
              <a:rPr lang="is-IS" sz="2400" dirty="0"/>
              <a:t>DIR        </a:t>
            </a:r>
            <a:r>
              <a:rPr lang="is-IS" sz="2400" dirty="0" smtClean="0"/>
              <a:t>   8,1</a:t>
            </a:r>
            <a:r>
              <a:rPr lang="is-IS" sz="2400" dirty="0"/>
              <a:t>        </a:t>
            </a:r>
            <a:r>
              <a:rPr lang="is-IS" sz="2400" dirty="0" smtClean="0"/>
              <a:t> </a:t>
            </a:r>
            <a:r>
              <a:rPr lang="is-IS" sz="2400" dirty="0"/>
              <a:t>4096               2         </a:t>
            </a:r>
            <a:r>
              <a:rPr lang="is-IS" sz="2400" dirty="0" smtClean="0"/>
              <a:t>       /</a:t>
            </a:r>
          </a:p>
          <a:p>
            <a:endParaRPr lang="is-IS" sz="2400" dirty="0"/>
          </a:p>
          <a:p>
            <a:r>
              <a:rPr lang="is-IS" sz="2400" dirty="0" smtClean="0"/>
              <a:t>Command: name of the application ran</a:t>
            </a:r>
          </a:p>
          <a:p>
            <a:r>
              <a:rPr lang="is-IS" sz="2400" dirty="0" smtClean="0"/>
              <a:t>PID: PID of the application</a:t>
            </a:r>
          </a:p>
          <a:p>
            <a:r>
              <a:rPr lang="is-IS" sz="2400" dirty="0" smtClean="0"/>
              <a:t>USER: users </a:t>
            </a:r>
            <a:r>
              <a:rPr lang="en-US" sz="2400" dirty="0" smtClean="0"/>
              <a:t>context </a:t>
            </a:r>
            <a:r>
              <a:rPr lang="is-IS" sz="2400" dirty="0" smtClean="0"/>
              <a:t>the application is running in</a:t>
            </a:r>
          </a:p>
          <a:p>
            <a:r>
              <a:rPr lang="is-IS" sz="2400" dirty="0" smtClean="0"/>
              <a:t>FD: file </a:t>
            </a:r>
            <a:r>
              <a:rPr lang="en-US" sz="2400" dirty="0"/>
              <a:t>descriptor</a:t>
            </a:r>
            <a:r>
              <a:rPr lang="is-IS" sz="2400" dirty="0" smtClean="0"/>
              <a:t>. This can change to multiple value</a:t>
            </a:r>
          </a:p>
          <a:p>
            <a:r>
              <a:rPr lang="is-IS" sz="2400" dirty="0" smtClean="0"/>
              <a:t>TYPE: Tells us what type of file it is</a:t>
            </a:r>
          </a:p>
          <a:p>
            <a:r>
              <a:rPr lang="is-IS" sz="2400" dirty="0" smtClean="0"/>
              <a:t>DEVICE: The drive, EX: sda1</a:t>
            </a:r>
          </a:p>
          <a:p>
            <a:r>
              <a:rPr lang="is-IS" sz="2400" dirty="0" smtClean="0"/>
              <a:t>SIZE/OFF: Size of the File</a:t>
            </a:r>
          </a:p>
          <a:p>
            <a:r>
              <a:rPr lang="is-IS" sz="2400" dirty="0" smtClean="0"/>
              <a:t>NODE: inode number</a:t>
            </a:r>
          </a:p>
          <a:p>
            <a:r>
              <a:rPr lang="is-IS" sz="2400" dirty="0" smtClean="0"/>
              <a:t>NAME: Name of the file</a:t>
            </a:r>
            <a:endParaRPr lang="is-I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1609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 or File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s-IS" sz="2400" dirty="0" smtClean="0"/>
              <a:t>FD column or File Descriptor can be a few different options to identify the file</a:t>
            </a:r>
          </a:p>
          <a:p>
            <a:endParaRPr lang="is-IS" sz="2400" dirty="0"/>
          </a:p>
          <a:p>
            <a:r>
              <a:rPr lang="en-US" sz="2400" dirty="0" smtClean="0"/>
              <a:t>C</a:t>
            </a:r>
            <a:r>
              <a:rPr lang="is-IS" sz="2400" dirty="0" smtClean="0"/>
              <a:t>wd: shows is the current working directory</a:t>
            </a:r>
          </a:p>
          <a:p>
            <a:r>
              <a:rPr lang="en-US" sz="2400" dirty="0" smtClean="0"/>
              <a:t>T</a:t>
            </a:r>
            <a:r>
              <a:rPr lang="is-IS" sz="2400" dirty="0" smtClean="0"/>
              <a:t>xt: shows its a text file</a:t>
            </a:r>
          </a:p>
          <a:p>
            <a:r>
              <a:rPr lang="en-US" sz="2400" dirty="0" smtClean="0"/>
              <a:t>M</a:t>
            </a:r>
            <a:r>
              <a:rPr lang="is-IS" sz="2400" dirty="0" smtClean="0"/>
              <a:t>em: This is for the Data Segment or Shared Objects loaded into memory</a:t>
            </a:r>
          </a:p>
          <a:p>
            <a:r>
              <a:rPr lang="is-IS" sz="2400" dirty="0" smtClean="0"/>
              <a:t>NUMBER: This will be a digit and will show the actual file descriptor number. Normally starting with ‘#u’</a:t>
            </a:r>
            <a:endParaRPr lang="is-IS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693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type field </a:t>
            </a:r>
            <a:r>
              <a:rPr lang="is-IS" sz="2400" dirty="0" smtClean="0"/>
              <a:t>will tell us about the file and what it is</a:t>
            </a:r>
          </a:p>
          <a:p>
            <a:endParaRPr lang="is-IS" sz="2400" dirty="0"/>
          </a:p>
          <a:p>
            <a:r>
              <a:rPr lang="is-IS" sz="2400" dirty="0" smtClean="0"/>
              <a:t>REG: Regular file</a:t>
            </a:r>
          </a:p>
          <a:p>
            <a:r>
              <a:rPr lang="is-IS" sz="2400" dirty="0" smtClean="0"/>
              <a:t>DIR: </a:t>
            </a:r>
            <a:r>
              <a:rPr lang="en-US" sz="2400" dirty="0"/>
              <a:t>Directory</a:t>
            </a:r>
            <a:endParaRPr lang="is-IS" sz="2400" dirty="0" smtClean="0"/>
          </a:p>
          <a:p>
            <a:r>
              <a:rPr lang="is-IS" sz="2400" dirty="0" smtClean="0"/>
              <a:t>FIFO: Named Pipe, </a:t>
            </a:r>
            <a:r>
              <a:rPr lang="is-IS" sz="2400" smtClean="0"/>
              <a:t>symbolic links</a:t>
            </a:r>
            <a:r>
              <a:rPr lang="is-IS" sz="2400" dirty="0" smtClean="0"/>
              <a:t>, sockets, blocks</a:t>
            </a:r>
          </a:p>
          <a:p>
            <a:r>
              <a:rPr lang="is-IS" sz="2400" dirty="0" smtClean="0"/>
              <a:t>Unknown: This mean it is not known at this time. Normally happens with Kernel threads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6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Viewing and Searching </a:t>
            </a:r>
            <a:r>
              <a:rPr lang="en-US" dirty="0" smtClean="0"/>
              <a:t>Open Files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776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407</TotalTime>
  <Words>215</Words>
  <Application>Microsoft Macintosh PowerPoint</Application>
  <PresentationFormat>Widescreen</PresentationFormat>
  <Paragraphs>45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Open Files</vt:lpstr>
      <vt:lpstr>Open Files?</vt:lpstr>
      <vt:lpstr>Main Command lsof</vt:lpstr>
      <vt:lpstr>Output of lsof</vt:lpstr>
      <vt:lpstr>FD or File Descriptor</vt:lpstr>
      <vt:lpstr>TYPE Field</vt:lpstr>
      <vt:lpstr>Viewing and Searching Open Files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64</cp:revision>
  <dcterms:created xsi:type="dcterms:W3CDTF">2018-11-20T23:15:26Z</dcterms:created>
  <dcterms:modified xsi:type="dcterms:W3CDTF">2018-12-06T21:50:19Z</dcterms:modified>
</cp:coreProperties>
</file>