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notesMasterIdLst>
    <p:notesMasterId r:id="rId8"/>
  </p:notesMasterIdLst>
  <p:sldIdLst>
    <p:sldId id="256" r:id="rId2"/>
    <p:sldId id="257" r:id="rId3"/>
    <p:sldId id="268" r:id="rId4"/>
    <p:sldId id="269" r:id="rId5"/>
    <p:sldId id="270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548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74A2ED-5160-8B46-8030-56363D18FD4F}" type="datetimeFigureOut">
              <a:rPr lang="en-US" smtClean="0"/>
              <a:t>12/6/18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CFAFD-E818-C349-88B0-D4B8E1E1B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393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CFAFD-E818-C349-88B0-D4B8E1E1BCA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735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Symbolic Links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Symbolic Links?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AKA </a:t>
            </a:r>
            <a:r>
              <a:rPr lang="en-US" dirty="0" err="1" smtClean="0"/>
              <a:t>Symlinks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A special type of file called a link that is used to reference another file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Example: we have /</a:t>
            </a:r>
            <a:r>
              <a:rPr lang="en-US" dirty="0" err="1" smtClean="0"/>
              <a:t>tmp</a:t>
            </a:r>
            <a:r>
              <a:rPr lang="en-US" dirty="0" smtClean="0"/>
              <a:t>/</a:t>
            </a:r>
            <a:r>
              <a:rPr lang="en-US" dirty="0" err="1" smtClean="0"/>
              <a:t>text.txt</a:t>
            </a:r>
            <a:r>
              <a:rPr lang="en-US" dirty="0" smtClean="0"/>
              <a:t> we can create a link /home/</a:t>
            </a:r>
            <a:r>
              <a:rPr lang="en-US" dirty="0" err="1" smtClean="0"/>
              <a:t>brandon</a:t>
            </a:r>
            <a:r>
              <a:rPr lang="en-US" dirty="0" smtClean="0"/>
              <a:t>/</a:t>
            </a:r>
            <a:r>
              <a:rPr lang="en-US" dirty="0" err="1" smtClean="0"/>
              <a:t>link.txt</a:t>
            </a:r>
            <a:r>
              <a:rPr lang="en-US" dirty="0" smtClean="0"/>
              <a:t> that points to /</a:t>
            </a:r>
            <a:r>
              <a:rPr lang="en-US" dirty="0" err="1" smtClean="0"/>
              <a:t>tmp</a:t>
            </a:r>
            <a:r>
              <a:rPr lang="en-US" dirty="0" smtClean="0"/>
              <a:t>/</a:t>
            </a:r>
            <a:r>
              <a:rPr lang="en-US" dirty="0" err="1" smtClean="0"/>
              <a:t>text.txt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There are 2 types of links, soft and hard link</a:t>
            </a:r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 soft link can be used in the following ways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Between 2 file systems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The target it is referencing does not have to exist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Links directly to the </a:t>
            </a:r>
            <a:r>
              <a:rPr lang="en-US" dirty="0" err="1" smtClean="0"/>
              <a:t>inode</a:t>
            </a:r>
            <a:r>
              <a:rPr lang="en-US" dirty="0" smtClean="0"/>
              <a:t> table and removing it only removed the reference not the file</a:t>
            </a:r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50741" y="2196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74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 soft link can be used in the following ways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Cannot be used between 2 file systems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The target it is referencing does have to exist</a:t>
            </a:r>
          </a:p>
          <a:p>
            <a:pPr marL="0" indent="0">
              <a:lnSpc>
                <a:spcPct val="20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50741" y="2196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63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 link that no longer has a target file available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These are good to remove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They can be used to elevate privileges under specific instances</a:t>
            </a:r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50741" y="2196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92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Working with Symbolic Links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76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586</TotalTime>
  <Words>155</Words>
  <Application>Microsoft Macintosh PowerPoint</Application>
  <PresentationFormat>Widescreen</PresentationFormat>
  <Paragraphs>22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Arial</vt:lpstr>
      <vt:lpstr>Office Theme</vt:lpstr>
      <vt:lpstr>Symbolic Links</vt:lpstr>
      <vt:lpstr>What are Symbolic Links?</vt:lpstr>
      <vt:lpstr>Soft Links</vt:lpstr>
      <vt:lpstr>Hard Links</vt:lpstr>
      <vt:lpstr>Dead Links</vt:lpstr>
      <vt:lpstr>Working with Symbolic Links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75</cp:revision>
  <dcterms:created xsi:type="dcterms:W3CDTF">2018-11-20T23:15:26Z</dcterms:created>
  <dcterms:modified xsi:type="dcterms:W3CDTF">2018-12-07T02:02:46Z</dcterms:modified>
</cp:coreProperties>
</file>