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548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4A2ED-5160-8B46-8030-56363D18FD4F}" type="datetimeFigureOut">
              <a:rPr lang="en-US" smtClean="0"/>
              <a:t>12/6/18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CFAFD-E818-C349-88B0-D4B8E1E1B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9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Run Levels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are Run Levels?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run level is like a mode that the OS is in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When Linux starts up the default run level is identified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Linux OS will always be in some sort of run level when its running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Check current Run Level: who -r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Level 0: </a:t>
            </a:r>
            <a:r>
              <a:rPr lang="en-US" dirty="0"/>
              <a:t>This is telling the system to Halt or shut down </a:t>
            </a:r>
            <a:r>
              <a:rPr lang="en-US" dirty="0" smtClean="0"/>
              <a:t>now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Level 1: </a:t>
            </a:r>
            <a:r>
              <a:rPr lang="en-US" dirty="0"/>
              <a:t>Singe user mode, does not start any network services, </a:t>
            </a:r>
            <a:r>
              <a:rPr lang="en-US" dirty="0" smtClean="0"/>
              <a:t>daemons, </a:t>
            </a:r>
            <a:r>
              <a:rPr lang="en-US" dirty="0"/>
              <a:t>or allow any non-root logins. This is mainly used for straight terminal access as a last resort</a:t>
            </a:r>
            <a:r>
              <a:rPr lang="en-US" dirty="0" smtClean="0"/>
              <a:t>.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9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Levels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Level 2: Multi-User Mode, It is the same as Run level 1 but does allow non-root logins</a:t>
            </a:r>
          </a:p>
          <a:p>
            <a:pPr>
              <a:lnSpc>
                <a:spcPct val="200000"/>
              </a:lnSpc>
            </a:pPr>
            <a:r>
              <a:rPr lang="en-US" dirty="0"/>
              <a:t>Level 3: Multi-User Mode with Networking, this is the common run level </a:t>
            </a:r>
            <a:r>
              <a:rPr lang="en-US"/>
              <a:t>for </a:t>
            </a:r>
            <a:r>
              <a:rPr lang="en-US" smtClean="0"/>
              <a:t>Linux </a:t>
            </a:r>
            <a:r>
              <a:rPr lang="en-US" dirty="0"/>
              <a:t>as no GUI is started here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2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Levels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Run Level 4: This is undefined and left as a spot for the user to set it up how they want if need be.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Run Level 5: x11 is used here. This is the normal mode of operation for an OS with a GUI available by default. 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Run Level 6: This tells the machine to issue a reboot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80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</TotalTime>
  <Words>204</Words>
  <Application>Microsoft Macintosh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Run Levels</vt:lpstr>
      <vt:lpstr>What are Run Levels?</vt:lpstr>
      <vt:lpstr>Run Levels</vt:lpstr>
      <vt:lpstr>Run Levels cont.</vt:lpstr>
      <vt:lpstr>Run Levels cont.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77</cp:revision>
  <dcterms:created xsi:type="dcterms:W3CDTF">2018-11-20T23:15:26Z</dcterms:created>
  <dcterms:modified xsi:type="dcterms:W3CDTF">2018-12-07T01:03:13Z</dcterms:modified>
</cp:coreProperties>
</file>