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/>
    <p:restoredTop sz="94604"/>
  </p:normalViewPr>
  <p:slideViewPr>
    <p:cSldViewPr snapToGrid="0" snapToObjects="1">
      <p:cViewPr varScale="1">
        <p:scale>
          <a:sx n="151" d="100"/>
          <a:sy n="151" d="100"/>
        </p:scale>
        <p:origin x="7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8FF3D7-843E-DF4C-BA3F-A0BB4B3DA37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D2EE6-3467-FD48-8325-2C8CA71A5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95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D2EE6-3467-FD48-8325-2C8CA71A597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386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D2EE6-3467-FD48-8325-2C8CA71A597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354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D2EE6-3467-FD48-8325-2C8CA71A597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2755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D2EE6-3467-FD48-8325-2C8CA71A597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00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D2EE6-3467-FD48-8325-2C8CA71A597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9791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D2EE6-3467-FD48-8325-2C8CA71A597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2878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D2EE6-3467-FD48-8325-2C8CA71A597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495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D2EE6-3467-FD48-8325-2C8CA71A597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05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Kernel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 core of the kernel code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Provides the code to directly interface with all of the hardware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All </a:t>
            </a:r>
            <a:r>
              <a:rPr lang="en-US" dirty="0" err="1" smtClean="0"/>
              <a:t>syscalls</a:t>
            </a:r>
            <a:r>
              <a:rPr lang="en-US" dirty="0" smtClean="0"/>
              <a:t> and kernel operations go through a device driver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85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200000"/>
              </a:lnSpc>
            </a:pPr>
            <a:r>
              <a:rPr lang="en-US" dirty="0"/>
              <a:t>Architecture </a:t>
            </a:r>
            <a:r>
              <a:rPr lang="en-US" dirty="0" smtClean="0"/>
              <a:t>Depended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 code of the kernel may change depending on </a:t>
            </a:r>
            <a:r>
              <a:rPr lang="en-US" dirty="0"/>
              <a:t>the </a:t>
            </a:r>
            <a:r>
              <a:rPr lang="en-US" dirty="0" smtClean="0"/>
              <a:t>architecture of the system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During the install the installer will load up the required code for the </a:t>
            </a:r>
            <a:r>
              <a:rPr lang="en-US" dirty="0"/>
              <a:t>identified </a:t>
            </a:r>
            <a:r>
              <a:rPr lang="en-US" dirty="0" smtClean="0"/>
              <a:t>architecture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20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Loadable Kernel 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When needing to add kernel code while its running you will use the LKM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allows you to add features and extend the kernel code without recompiling the kernel and updating it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Provides full access to the kernel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Can be used to </a:t>
            </a:r>
            <a:r>
              <a:rPr lang="en-US" smtClean="0"/>
              <a:t>hide persistence with a root kit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27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Kernel?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 main core of the system.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Written in both C and ASM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Has 2 spaces, user and kernel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Manages 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Hardware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Memory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CPU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Devices</a:t>
            </a:r>
          </a:p>
          <a:p>
            <a:pPr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This is a protected state that manages everything from memory, hardware and core services of the kernel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There is very little restrictions once you are in this space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Full access to all hardware and memory </a:t>
            </a:r>
            <a:r>
              <a:rPr lang="en-US" smtClean="0"/>
              <a:t>(</a:t>
            </a:r>
            <a:r>
              <a:rPr lang="en-US" smtClean="0"/>
              <a:t>Even </a:t>
            </a:r>
            <a:r>
              <a:rPr lang="en-US" dirty="0" smtClean="0"/>
              <a:t>protected memory space!)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31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This is the common space used by most applications and the user of the system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To reach kernel space the applications use something called </a:t>
            </a:r>
            <a:r>
              <a:rPr lang="en-US" dirty="0" err="1" smtClean="0"/>
              <a:t>syscalls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4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Stack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err="1" smtClean="0"/>
              <a:t>Syscall</a:t>
            </a:r>
            <a:r>
              <a:rPr lang="en-US" dirty="0" smtClean="0"/>
              <a:t> Interface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Memory/Process Management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Network Stack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Virtual FS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Devices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Architecture depended code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75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Syscall</a:t>
            </a:r>
            <a:r>
              <a:rPr lang="en-US" dirty="0" smtClean="0"/>
              <a:t>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Provides a layer of abstraction between hardware and user space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interface allows a user to make a function call to perform a specific action without needing to reach into kernel space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Doing this is a more secure approach than letting any user reach into the kernel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17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&amp; Process </a:t>
            </a:r>
            <a:r>
              <a:rPr lang="en-US" dirty="0" err="1" smtClean="0"/>
              <a:t>Mgnt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Handles all processes on the system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also interfaces with the processor when handling threads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Manages all memory on the system, physical and virtual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72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Controls and manages how the machine interface with the network hardware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Handled the entire stack: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Application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TCP/IP/Ethernet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Driver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NIC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Physical Medium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89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This interface is used so the kernel can abstract direct hardware interactions on the drive for the file system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is also done so that the physical medium is accessed in a uniform way to avoid any corruption or issues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47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</TotalTime>
  <Words>382</Words>
  <Application>Microsoft Macintosh PowerPoint</Application>
  <PresentationFormat>Widescreen</PresentationFormat>
  <Paragraphs>64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Arial</vt:lpstr>
      <vt:lpstr>Office Theme</vt:lpstr>
      <vt:lpstr>The Kernel</vt:lpstr>
      <vt:lpstr>What is the Kernel?</vt:lpstr>
      <vt:lpstr>Kernel Space</vt:lpstr>
      <vt:lpstr>User Space</vt:lpstr>
      <vt:lpstr>Kernel Stack </vt:lpstr>
      <vt:lpstr>Syscall Interface</vt:lpstr>
      <vt:lpstr>Memory &amp; Process Mgnt.</vt:lpstr>
      <vt:lpstr>Network Stack</vt:lpstr>
      <vt:lpstr>Virtual File System</vt:lpstr>
      <vt:lpstr>Devices</vt:lpstr>
      <vt:lpstr>Architecture Depended Code</vt:lpstr>
      <vt:lpstr>Loadable Kernel Modules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45</cp:revision>
  <dcterms:created xsi:type="dcterms:W3CDTF">2018-11-20T23:15:26Z</dcterms:created>
  <dcterms:modified xsi:type="dcterms:W3CDTF">2018-12-10T01:02:03Z</dcterms:modified>
</cp:coreProperties>
</file>