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12/13/18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Debuggers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Debugger?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Inspect the code as its running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Track Down errors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Modify the code while its running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Great for building exploits</a:t>
            </a:r>
            <a:endParaRPr lang="en-US" dirty="0" smtClean="0"/>
          </a:p>
          <a:p>
            <a:pPr marL="0" indent="0">
              <a:lnSpc>
                <a:spcPct val="200000"/>
              </a:lnSpc>
              <a:buNone/>
            </a:pP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Types of Debuggers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err="1" smtClean="0"/>
              <a:t>Ollydbg</a:t>
            </a:r>
            <a:endParaRPr lang="en-US" dirty="0" smtClean="0"/>
          </a:p>
          <a:p>
            <a:pPr>
              <a:lnSpc>
                <a:spcPct val="200000"/>
              </a:lnSpc>
            </a:pPr>
            <a:r>
              <a:rPr lang="en-US" dirty="0" smtClean="0"/>
              <a:t>Immunity Debug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GDB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8557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Common Layout for a Debugger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2712" y="1825625"/>
            <a:ext cx="6366576" cy="4351338"/>
          </a:xfr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8384" y="133814"/>
            <a:ext cx="3278459" cy="1201694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9279288" y="2553630"/>
            <a:ext cx="149380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Registers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9279287" y="4679796"/>
            <a:ext cx="157658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The Stack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534369" y="2553630"/>
            <a:ext cx="237834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Execution Flow</a:t>
            </a:r>
            <a:endParaRPr lang="en-US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1477895" y="4523679"/>
            <a:ext cx="14348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smtClean="0"/>
              <a:t>Memory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620295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303</TotalTime>
  <Words>43</Words>
  <Application>Microsoft Macintosh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Calibri</vt:lpstr>
      <vt:lpstr>Calibri Light</vt:lpstr>
      <vt:lpstr>Arial</vt:lpstr>
      <vt:lpstr>Office Theme</vt:lpstr>
      <vt:lpstr>Debuggers</vt:lpstr>
      <vt:lpstr>What is a Debugger?</vt:lpstr>
      <vt:lpstr>Types of Debuggers</vt:lpstr>
      <vt:lpstr>Common Layout for a Debugger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34</cp:revision>
  <dcterms:created xsi:type="dcterms:W3CDTF">2018-11-20T23:15:26Z</dcterms:created>
  <dcterms:modified xsi:type="dcterms:W3CDTF">2018-12-14T03:39:50Z</dcterms:modified>
</cp:coreProperties>
</file>