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8" r:id="rId1"/>
  </p:sldMasterIdLst>
  <p:notesMasterIdLst>
    <p:notesMasterId r:id="rId6"/>
  </p:notesMasterIdLst>
  <p:sldIdLst>
    <p:sldId id="256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966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6"/>
    <p:restoredTop sz="94592"/>
  </p:normalViewPr>
  <p:slideViewPr>
    <p:cSldViewPr snapToGrid="0" snapToObjects="1">
      <p:cViewPr varScale="1">
        <p:scale>
          <a:sx n="203" d="100"/>
          <a:sy n="203" d="100"/>
        </p:scale>
        <p:origin x="84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C7AC42-80D3-8349-825D-4E210A9A231E}" type="datetimeFigureOut">
              <a:rPr lang="en-US" smtClean="0"/>
              <a:t>12/9/18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E04C74-67B7-8B4B-A800-0CDCEB890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7473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E04C74-67B7-8B4B-A800-0CDCEB890AE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9052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E04C74-67B7-8B4B-A800-0CDCEB890AE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1834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E04C74-67B7-8B4B-A800-0CDCEB890AE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6719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83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4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42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2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2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67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12/9/18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7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12/9/18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89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12/9/18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8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73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43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79583-0876-7B45-9D5B-F08D6C8229A0}" type="datetimeFigureOut">
              <a:rPr lang="en-US" smtClean="0"/>
              <a:t>12/9/18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88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Antivirus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CEO/Lead Instructor: Brandon Dennis, OSCP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99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an Antivirus?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This is a tool designed to identify any malicious intent from the user or applications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Normally resides in Kernel or SYSTEM space to have the most reach and freedom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690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is this important?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Most Enterprises have an AV installed in some way shape or form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When attacking a machine knowing if there is one and what kind </a:t>
            </a:r>
            <a:r>
              <a:rPr lang="en-US" smtClean="0"/>
              <a:t>it </a:t>
            </a:r>
            <a:r>
              <a:rPr lang="en-US" smtClean="0"/>
              <a:t>is </a:t>
            </a:r>
            <a:r>
              <a:rPr lang="en-US" dirty="0" smtClean="0"/>
              <a:t>will help you greatly be undetected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Randomly firing off exploits or running  an attackers binary on a compromised system may tip off admins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5519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on AV’s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An Av can run a few different types of checks: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Sandbox the application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Signature based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Heuristics based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They can be bypassed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0362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355</TotalTime>
  <Words>117</Words>
  <Application>Microsoft Macintosh PowerPoint</Application>
  <PresentationFormat>Widescreen</PresentationFormat>
  <Paragraphs>18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Calibri</vt:lpstr>
      <vt:lpstr>Calibri Light</vt:lpstr>
      <vt:lpstr>Arial</vt:lpstr>
      <vt:lpstr>Office Theme</vt:lpstr>
      <vt:lpstr>Antivirus</vt:lpstr>
      <vt:lpstr>What is an Antivirus?</vt:lpstr>
      <vt:lpstr>Why is this important?</vt:lpstr>
      <vt:lpstr>More on AV’s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RedTeam Nation!</dc:title>
  <dc:creator>Microsoft Office User</dc:creator>
  <cp:lastModifiedBy>Microsoft Office User</cp:lastModifiedBy>
  <cp:revision>66</cp:revision>
  <dcterms:created xsi:type="dcterms:W3CDTF">2018-11-20T23:15:26Z</dcterms:created>
  <dcterms:modified xsi:type="dcterms:W3CDTF">2018-12-10T07:53:37Z</dcterms:modified>
</cp:coreProperties>
</file>