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92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6"/>
    <p:restoredTop sz="94592"/>
  </p:normalViewPr>
  <p:slideViewPr>
    <p:cSldViewPr snapToGrid="0" snapToObjects="1">
      <p:cViewPr varScale="1">
        <p:scale>
          <a:sx n="203" d="100"/>
          <a:sy n="203" d="100"/>
        </p:scale>
        <p:origin x="840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12/9/18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61832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12/9/18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72404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12/9/18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83425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12/9/18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3122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12/9/18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29280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12/9/18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98670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12/9/18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4075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12/9/18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36898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12/9/18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18837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12/9/18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88735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12/9/18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55435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879583-0876-7B45-9D5B-F08D6C8229A0}" type="datetimeFigureOut">
              <a:rPr lang="en-US" smtClean="0"/>
              <a:t>12/9/18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22883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29" r:id="rId1"/>
    <p:sldLayoutId id="2147483930" r:id="rId2"/>
    <p:sldLayoutId id="2147483931" r:id="rId3"/>
    <p:sldLayoutId id="2147483932" r:id="rId4"/>
    <p:sldLayoutId id="2147483933" r:id="rId5"/>
    <p:sldLayoutId id="2147483934" r:id="rId6"/>
    <p:sldLayoutId id="2147483935" r:id="rId7"/>
    <p:sldLayoutId id="2147483936" r:id="rId8"/>
    <p:sldLayoutId id="2147483937" r:id="rId9"/>
    <p:sldLayoutId id="2147483938" r:id="rId10"/>
    <p:sldLayoutId id="214748393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One Ring to Rule Them All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CEO/Lead Instructor: Brandon Dennis, OSCP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8384" y="133814"/>
            <a:ext cx="3278459" cy="1201694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941534" y="225468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3996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Ring Levels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200000"/>
              </a:lnSpc>
            </a:pP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8384" y="133814"/>
            <a:ext cx="3278459" cy="1201694"/>
          </a:xfrm>
          <a:prstGeom prst="rect">
            <a:avLst/>
          </a:prstGeom>
        </p:spPr>
      </p:pic>
      <p:sp>
        <p:nvSpPr>
          <p:cNvPr id="9" name="Oval 8"/>
          <p:cNvSpPr/>
          <p:nvPr/>
        </p:nvSpPr>
        <p:spPr>
          <a:xfrm>
            <a:off x="2992729" y="651459"/>
            <a:ext cx="6206541" cy="6206541"/>
          </a:xfrm>
          <a:prstGeom prst="ellipse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5714323" y="793518"/>
            <a:ext cx="7633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/>
              <a:t>Ring 3</a:t>
            </a:r>
            <a:endParaRPr lang="en-US"/>
          </a:p>
        </p:txBody>
      </p:sp>
      <p:sp>
        <p:nvSpPr>
          <p:cNvPr id="15" name="Oval 14"/>
          <p:cNvSpPr/>
          <p:nvPr/>
        </p:nvSpPr>
        <p:spPr>
          <a:xfrm>
            <a:off x="3504715" y="1162850"/>
            <a:ext cx="5182565" cy="5182565"/>
          </a:xfrm>
          <a:prstGeom prst="ellipse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Box 15"/>
          <p:cNvSpPr txBox="1"/>
          <p:nvPr/>
        </p:nvSpPr>
        <p:spPr>
          <a:xfrm>
            <a:off x="5714321" y="1252306"/>
            <a:ext cx="7633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Ring 2</a:t>
            </a:r>
            <a:endParaRPr lang="en-US" dirty="0"/>
          </a:p>
        </p:txBody>
      </p:sp>
      <p:sp>
        <p:nvSpPr>
          <p:cNvPr id="17" name="Oval 16"/>
          <p:cNvSpPr/>
          <p:nvPr/>
        </p:nvSpPr>
        <p:spPr>
          <a:xfrm>
            <a:off x="4015106" y="1673242"/>
            <a:ext cx="4161779" cy="4161779"/>
          </a:xfrm>
          <a:prstGeom prst="ellipse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Box 17"/>
          <p:cNvSpPr txBox="1"/>
          <p:nvPr/>
        </p:nvSpPr>
        <p:spPr>
          <a:xfrm>
            <a:off x="5714321" y="1740805"/>
            <a:ext cx="7633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Ring 1</a:t>
            </a:r>
            <a:endParaRPr lang="en-US" dirty="0"/>
          </a:p>
        </p:txBody>
      </p:sp>
      <p:sp>
        <p:nvSpPr>
          <p:cNvPr id="20" name="Oval 19"/>
          <p:cNvSpPr/>
          <p:nvPr/>
        </p:nvSpPr>
        <p:spPr>
          <a:xfrm>
            <a:off x="4638581" y="2296717"/>
            <a:ext cx="2914828" cy="2914828"/>
          </a:xfrm>
          <a:prstGeom prst="ellipse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TextBox 20"/>
          <p:cNvSpPr txBox="1"/>
          <p:nvPr/>
        </p:nvSpPr>
        <p:spPr>
          <a:xfrm>
            <a:off x="5714321" y="2331346"/>
            <a:ext cx="7633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Ring 0</a:t>
            </a:r>
            <a:endParaRPr lang="en-US" dirty="0"/>
          </a:p>
        </p:txBody>
      </p:sp>
      <p:sp>
        <p:nvSpPr>
          <p:cNvPr id="22" name="Oval 21"/>
          <p:cNvSpPr/>
          <p:nvPr/>
        </p:nvSpPr>
        <p:spPr>
          <a:xfrm>
            <a:off x="5106436" y="2764572"/>
            <a:ext cx="1979118" cy="1979118"/>
          </a:xfrm>
          <a:prstGeom prst="ellipse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TextBox 22"/>
          <p:cNvSpPr txBox="1"/>
          <p:nvPr/>
        </p:nvSpPr>
        <p:spPr>
          <a:xfrm>
            <a:off x="5714321" y="2827750"/>
            <a:ext cx="8338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Ring -1</a:t>
            </a:r>
            <a:endParaRPr lang="en-US" dirty="0"/>
          </a:p>
        </p:txBody>
      </p:sp>
      <p:sp>
        <p:nvSpPr>
          <p:cNvPr id="24" name="Oval 23"/>
          <p:cNvSpPr/>
          <p:nvPr/>
        </p:nvSpPr>
        <p:spPr>
          <a:xfrm>
            <a:off x="5580769" y="3236150"/>
            <a:ext cx="1030452" cy="1030452"/>
          </a:xfrm>
          <a:prstGeom prst="ellipse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TextBox 25"/>
          <p:cNvSpPr txBox="1"/>
          <p:nvPr/>
        </p:nvSpPr>
        <p:spPr>
          <a:xfrm>
            <a:off x="5647861" y="3523807"/>
            <a:ext cx="8338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Ring -2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4135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are Protection Rings?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n-US" dirty="0" smtClean="0"/>
              <a:t>Rings of protection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Different rings offer different privilege levels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The lower the ring level the higher the privilege is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Can be seen as a special type of gate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8384" y="133814"/>
            <a:ext cx="3278459" cy="1201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51528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Ring Level 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n-US" dirty="0" smtClean="0"/>
              <a:t>The application level ring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This is where any user based applications reside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This ring has the least amount of privilege as there is no direct access to the kernel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The applications can only run specific types of </a:t>
            </a:r>
            <a:r>
              <a:rPr lang="en-US" dirty="0" err="1" smtClean="0"/>
              <a:t>syscalls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8384" y="133814"/>
            <a:ext cx="3278459" cy="1201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97736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Ring Level 2 &amp; 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n-US" dirty="0" smtClean="0"/>
              <a:t>The device drivers sit at this level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These are not allowed at ring level 0 due to the least privileged rule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You only want to provide the least amount of access to anything at any time that is required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Device drivers need a lot of freedom and control but not all of it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8384" y="133814"/>
            <a:ext cx="3278459" cy="1201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75448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Ring Level 0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n-US" dirty="0" smtClean="0"/>
              <a:t>In physical systems this is the most privileged ring of protection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All of the kernel code lives at this ring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This provides full access to the kernel and hardware 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Useful for attackers as access to ring 0 from user space is a full compromise of the system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8384" y="133814"/>
            <a:ext cx="3278459" cy="1201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75113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Ring Level -1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n-US" dirty="0" smtClean="0"/>
              <a:t>In this level we are moving away from the OS itself as at -1 it is the control of a virtualized OS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When a hypervisor is running an OS</a:t>
            </a:r>
          </a:p>
          <a:p>
            <a:pPr lvl="1">
              <a:lnSpc>
                <a:spcPct val="150000"/>
              </a:lnSpc>
            </a:pPr>
            <a:r>
              <a:rPr lang="en-US" dirty="0" smtClean="0"/>
              <a:t>In our case your machine’s hypervisor is </a:t>
            </a:r>
            <a:r>
              <a:rPr lang="en-US" dirty="0" err="1" smtClean="0"/>
              <a:t>VirtualBox</a:t>
            </a:r>
            <a:r>
              <a:rPr lang="en-US" dirty="0" smtClean="0"/>
              <a:t> and the virtual OS is Ubuntu</a:t>
            </a:r>
          </a:p>
          <a:p>
            <a:pPr lvl="1">
              <a:lnSpc>
                <a:spcPct val="150000"/>
              </a:lnSpc>
            </a:pPr>
            <a:r>
              <a:rPr lang="en-US" dirty="0" smtClean="0"/>
              <a:t>So </a:t>
            </a:r>
            <a:r>
              <a:rPr lang="en-US" dirty="0" err="1" smtClean="0"/>
              <a:t>VirtualBox</a:t>
            </a:r>
            <a:r>
              <a:rPr lang="en-US" dirty="0" smtClean="0"/>
              <a:t> is accessing Ubuntu at ring -1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8384" y="133814"/>
            <a:ext cx="3278459" cy="1201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21874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Ring Level -2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n-US" dirty="0" smtClean="0"/>
              <a:t>This is a special type of ring that allows the use of something called System Management Mode or SMM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This allows the CPU to stop all operations of the OS and perform some sort of action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This can be anything from reducing head physically to </a:t>
            </a:r>
            <a:r>
              <a:rPr lang="en-US" smtClean="0"/>
              <a:t>chipset errors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8384" y="133814"/>
            <a:ext cx="3278459" cy="1201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05918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319</TotalTime>
  <Words>312</Words>
  <Application>Microsoft Macintosh PowerPoint</Application>
  <PresentationFormat>Widescreen</PresentationFormat>
  <Paragraphs>38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Calibri</vt:lpstr>
      <vt:lpstr>Calibri Light</vt:lpstr>
      <vt:lpstr>Arial</vt:lpstr>
      <vt:lpstr>Office Theme</vt:lpstr>
      <vt:lpstr>One Ring to Rule Them All</vt:lpstr>
      <vt:lpstr>Ring Levels</vt:lpstr>
      <vt:lpstr>What are Protection Rings?</vt:lpstr>
      <vt:lpstr>Ring Level 3</vt:lpstr>
      <vt:lpstr>Ring Level 2 &amp; 1</vt:lpstr>
      <vt:lpstr>Ring Level 0</vt:lpstr>
      <vt:lpstr>Ring Level -1</vt:lpstr>
      <vt:lpstr>Ring Level -2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 To RedTeam Nation!</dc:title>
  <dc:creator>Microsoft Office User</dc:creator>
  <cp:lastModifiedBy>Microsoft Office User</cp:lastModifiedBy>
  <cp:revision>44</cp:revision>
  <dcterms:created xsi:type="dcterms:W3CDTF">2018-11-20T23:15:26Z</dcterms:created>
  <dcterms:modified xsi:type="dcterms:W3CDTF">2018-12-10T02:25:02Z</dcterms:modified>
</cp:coreProperties>
</file>