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FF3D7-843E-DF4C-BA3F-A0BB4B3DA37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D2EE6-3467-FD48-8325-2C8CA71A5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5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CPU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core of a computer AKA the brain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a small chip of billions of transistors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has 2 main components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Control Unit</a:t>
            </a:r>
          </a:p>
          <a:p>
            <a:pPr lvl="2">
              <a:lnSpc>
                <a:spcPct val="200000"/>
              </a:lnSpc>
            </a:pPr>
            <a:r>
              <a:rPr lang="en-US" dirty="0" smtClean="0"/>
              <a:t>Handles the instructions from memory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 smtClean="0"/>
              <a:t>Arithmetic Logic Unit</a:t>
            </a:r>
          </a:p>
          <a:p>
            <a:pPr lvl="2">
              <a:lnSpc>
                <a:spcPct val="200000"/>
              </a:lnSpc>
            </a:pPr>
            <a:r>
              <a:rPr lang="en-US" dirty="0" smtClean="0"/>
              <a:t>Performs any mathematical and logical operations 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x86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x86 was the most commonly use processor to follow up the 16 bit one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also referred to as 32 bit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 32 bit processor cannot run 64 bit applications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only handle 4GB of memory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47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x64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X64 is now the most common processor type as most new computers will have this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X64 can run x86 applications!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When working with ASM the instruction set will be vastly different as well as the way the CPU works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handle up to 32GB of memory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130</Words>
  <Application>Microsoft Macintosh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The CPU</vt:lpstr>
      <vt:lpstr>What is a CPU</vt:lpstr>
      <vt:lpstr>x86 </vt:lpstr>
      <vt:lpstr>x64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49</cp:revision>
  <dcterms:created xsi:type="dcterms:W3CDTF">2018-11-20T23:15:26Z</dcterms:created>
  <dcterms:modified xsi:type="dcterms:W3CDTF">2018-12-09T02:27:56Z</dcterms:modified>
</cp:coreProperties>
</file>