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28" r:id="rId1"/>
  </p:sldMasterIdLst>
  <p:sldIdLst>
    <p:sldId id="256" r:id="rId2"/>
    <p:sldId id="257" r:id="rId3"/>
    <p:sldId id="260" r:id="rId4"/>
    <p:sldId id="261" r:id="rId5"/>
    <p:sldId id="258" r:id="rId6"/>
    <p:sldId id="259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9669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4"/>
    <p:restoredTop sz="94604"/>
  </p:normalViewPr>
  <p:slideViewPr>
    <p:cSldViewPr snapToGrid="0" snapToObjects="1">
      <p:cViewPr varScale="1">
        <p:scale>
          <a:sx n="151" d="100"/>
          <a:sy n="151" d="100"/>
        </p:scale>
        <p:origin x="70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183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240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342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12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928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867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12/9/18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07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12/9/18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689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12/9/18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88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873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543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879583-0876-7B45-9D5B-F08D6C8229A0}" type="datetimeFigureOut">
              <a:rPr lang="en-US" smtClean="0"/>
              <a:t>12/9/18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288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9" r:id="rId1"/>
    <p:sldLayoutId id="2147483930" r:id="rId2"/>
    <p:sldLayoutId id="2147483931" r:id="rId3"/>
    <p:sldLayoutId id="2147483932" r:id="rId4"/>
    <p:sldLayoutId id="2147483933" r:id="rId5"/>
    <p:sldLayoutId id="2147483934" r:id="rId6"/>
    <p:sldLayoutId id="2147483935" r:id="rId7"/>
    <p:sldLayoutId id="2147483936" r:id="rId8"/>
    <p:sldLayoutId id="2147483937" r:id="rId9"/>
    <p:sldLayoutId id="2147483938" r:id="rId10"/>
    <p:sldLayoutId id="214748393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Stack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CEO/Lead Instructor: Brandon Dennis, OSCP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3996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 Layout of a Program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809067" y="1540933"/>
            <a:ext cx="2709333" cy="5215467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4809067" y="2099733"/>
            <a:ext cx="2709333" cy="0"/>
          </a:xfrm>
          <a:prstGeom prst="line">
            <a:avLst/>
          </a:prstGeom>
          <a:ln w="38100">
            <a:solidFill>
              <a:srgbClr val="39669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4809067" y="4495800"/>
            <a:ext cx="2709333" cy="0"/>
          </a:xfrm>
          <a:prstGeom prst="line">
            <a:avLst/>
          </a:prstGeom>
          <a:ln w="38100">
            <a:solidFill>
              <a:srgbClr val="39669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4809067" y="3852334"/>
            <a:ext cx="2709333" cy="0"/>
          </a:xfrm>
          <a:prstGeom prst="line">
            <a:avLst/>
          </a:prstGeom>
          <a:ln w="38100">
            <a:solidFill>
              <a:srgbClr val="39669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4809067" y="2641601"/>
            <a:ext cx="2709333" cy="0"/>
          </a:xfrm>
          <a:prstGeom prst="line">
            <a:avLst/>
          </a:prstGeom>
          <a:ln w="38100">
            <a:solidFill>
              <a:srgbClr val="39669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809067" y="5208036"/>
            <a:ext cx="2709333" cy="0"/>
          </a:xfrm>
          <a:prstGeom prst="line">
            <a:avLst/>
          </a:prstGeom>
          <a:ln w="38100">
            <a:solidFill>
              <a:srgbClr val="39669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4809067" y="5920273"/>
            <a:ext cx="2709333" cy="0"/>
          </a:xfrm>
          <a:prstGeom prst="line">
            <a:avLst/>
          </a:prstGeom>
          <a:ln w="38100">
            <a:solidFill>
              <a:srgbClr val="39669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2709482" y="1469508"/>
            <a:ext cx="16195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High Addresses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731475" y="6355295"/>
            <a:ext cx="15755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Low Addresses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5556204" y="2149487"/>
            <a:ext cx="10795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The Stack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556203" y="3916363"/>
            <a:ext cx="10791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The Heap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5243577" y="4632224"/>
            <a:ext cx="18403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Uninitialized Data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5307866" y="5379489"/>
            <a:ext cx="15758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Initialized Data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5813132" y="6163748"/>
            <a:ext cx="5652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Text</a:t>
            </a:r>
            <a:endParaRPr lang="en-US" dirty="0"/>
          </a:p>
        </p:txBody>
      </p:sp>
      <p:cxnSp>
        <p:nvCxnSpPr>
          <p:cNvPr id="21" name="Straight Arrow Connector 20"/>
          <p:cNvCxnSpPr/>
          <p:nvPr/>
        </p:nvCxnSpPr>
        <p:spPr>
          <a:xfrm flipV="1">
            <a:off x="4165600" y="1647294"/>
            <a:ext cx="643467" cy="6879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4165600" y="6539961"/>
            <a:ext cx="621474" cy="2116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4135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the Stack?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The stack is a special place in memory that holds temporary data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This is a FIFO or first in first out type structure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Can hold anything from text to ASM instructions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This is why ESP is important as you want to keep track of where the top of this stack is so you can get the correct information out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5119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Functions in the Stack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There is the core stack that is used when the application is ran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When the application calls a function and creates variables, </a:t>
            </a:r>
            <a:r>
              <a:rPr lang="en-US" dirty="0" err="1" smtClean="0"/>
              <a:t>etc</a:t>
            </a:r>
            <a:r>
              <a:rPr lang="en-US" dirty="0" smtClean="0"/>
              <a:t> it places it on the stack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Because these variables are local to that function it will remove them all of the stack when the function returns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7558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Endianness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Big-Endian</a:t>
            </a:r>
          </a:p>
          <a:p>
            <a:pPr lvl="1">
              <a:lnSpc>
                <a:spcPct val="200000"/>
              </a:lnSpc>
            </a:pPr>
            <a:r>
              <a:rPr lang="en-US" dirty="0" smtClean="0"/>
              <a:t>The highest address goes first in the stack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Little-Endian</a:t>
            </a:r>
          </a:p>
          <a:p>
            <a:pPr lvl="1">
              <a:lnSpc>
                <a:spcPct val="200000"/>
              </a:lnSpc>
            </a:pPr>
            <a:r>
              <a:rPr lang="en-US" dirty="0" smtClean="0"/>
              <a:t>The lower address goes first in the stack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690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Little-Endian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Little-Endian is most commonly used in Operating System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This is required when working with memory as everything is reversed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Example: When putting the value ‘Red Team Nation!’ to hex:</a:t>
            </a:r>
          </a:p>
          <a:p>
            <a:pPr lvl="1">
              <a:lnSpc>
                <a:spcPct val="200000"/>
              </a:lnSpc>
            </a:pPr>
            <a:r>
              <a:rPr lang="fi-FI" dirty="0" smtClean="0"/>
              <a:t>’52 </a:t>
            </a:r>
            <a:r>
              <a:rPr lang="fi-FI" dirty="0"/>
              <a:t>0x65 0x64 0x20 0x54 0x65 0x61 0x6d 0x20 0x4e 0x61 0x74 0x69 0x6f 0x6e </a:t>
            </a:r>
            <a:r>
              <a:rPr lang="fi-FI" dirty="0" smtClean="0"/>
              <a:t>0x21’</a:t>
            </a:r>
          </a:p>
          <a:p>
            <a:pPr>
              <a:lnSpc>
                <a:spcPct val="200000"/>
              </a:lnSpc>
            </a:pPr>
            <a:r>
              <a:rPr lang="fi-FI" dirty="0" err="1" smtClean="0"/>
              <a:t>We</a:t>
            </a:r>
            <a:r>
              <a:rPr lang="fi-FI" dirty="0" smtClean="0"/>
              <a:t> </a:t>
            </a:r>
            <a:r>
              <a:rPr lang="fi-FI" dirty="0" err="1" smtClean="0"/>
              <a:t>can</a:t>
            </a:r>
            <a:r>
              <a:rPr lang="fi-FI" dirty="0" smtClean="0"/>
              <a:t> </a:t>
            </a:r>
            <a:r>
              <a:rPr lang="fi-FI" dirty="0" err="1" smtClean="0"/>
              <a:t>see</a:t>
            </a:r>
            <a:r>
              <a:rPr lang="fi-FI" dirty="0" smtClean="0"/>
              <a:t> </a:t>
            </a:r>
            <a:r>
              <a:rPr lang="fi-FI" dirty="0" err="1" smtClean="0"/>
              <a:t>above</a:t>
            </a:r>
            <a:r>
              <a:rPr lang="fi-FI" dirty="0" smtClean="0"/>
              <a:t> </a:t>
            </a:r>
            <a:r>
              <a:rPr lang="fi-FI" dirty="0" err="1" smtClean="0"/>
              <a:t>that</a:t>
            </a:r>
            <a:r>
              <a:rPr lang="fi-FI" dirty="0" smtClean="0"/>
              <a:t> </a:t>
            </a:r>
            <a:r>
              <a:rPr lang="fi-FI" dirty="0" err="1" smtClean="0"/>
              <a:t>the</a:t>
            </a:r>
            <a:r>
              <a:rPr lang="fi-FI" dirty="0" smtClean="0"/>
              <a:t> hex is in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correct</a:t>
            </a:r>
            <a:r>
              <a:rPr lang="fi-FI" dirty="0" smtClean="0"/>
              <a:t> </a:t>
            </a:r>
            <a:r>
              <a:rPr lang="fi-FI" dirty="0" err="1" smtClean="0"/>
              <a:t>order</a:t>
            </a:r>
            <a:r>
              <a:rPr lang="fi-FI" dirty="0" smtClean="0"/>
              <a:t> to </a:t>
            </a:r>
            <a:r>
              <a:rPr lang="fi-FI" dirty="0" err="1" smtClean="0"/>
              <a:t>spell</a:t>
            </a:r>
            <a:r>
              <a:rPr lang="fi-FI" dirty="0" smtClean="0"/>
              <a:t> out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string</a:t>
            </a:r>
            <a:endParaRPr lang="fi-FI" dirty="0" smtClean="0"/>
          </a:p>
          <a:p>
            <a:pPr>
              <a:lnSpc>
                <a:spcPct val="200000"/>
              </a:lnSpc>
            </a:pPr>
            <a:r>
              <a:rPr lang="fi-FI" dirty="0" smtClean="0"/>
              <a:t>For Little-</a:t>
            </a:r>
            <a:r>
              <a:rPr lang="fi-FI" dirty="0" err="1" smtClean="0"/>
              <a:t>Endian</a:t>
            </a:r>
            <a:r>
              <a:rPr lang="fi-FI" dirty="0" smtClean="0"/>
              <a:t> it </a:t>
            </a:r>
            <a:r>
              <a:rPr lang="fi-FI" dirty="0" err="1" smtClean="0"/>
              <a:t>needs</a:t>
            </a:r>
            <a:r>
              <a:rPr lang="fi-FI" dirty="0" smtClean="0"/>
              <a:t> to </a:t>
            </a:r>
            <a:r>
              <a:rPr lang="fi-FI" dirty="0" err="1" smtClean="0"/>
              <a:t>be</a:t>
            </a:r>
            <a:r>
              <a:rPr lang="fi-FI" dirty="0" smtClean="0"/>
              <a:t>: 0x21 0x6e 0x69 0x74 </a:t>
            </a:r>
            <a:r>
              <a:rPr lang="mr-IN" dirty="0" smtClean="0"/>
              <a:t>…</a:t>
            </a:r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7065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314</TotalTime>
  <Words>238</Words>
  <Application>Microsoft Macintosh PowerPoint</Application>
  <PresentationFormat>Widescreen</PresentationFormat>
  <Paragraphs>31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Calibri</vt:lpstr>
      <vt:lpstr>Calibri Light</vt:lpstr>
      <vt:lpstr>Mangal</vt:lpstr>
      <vt:lpstr>Arial</vt:lpstr>
      <vt:lpstr>Office Theme</vt:lpstr>
      <vt:lpstr>The Stack</vt:lpstr>
      <vt:lpstr>Memory Layout of a Program</vt:lpstr>
      <vt:lpstr>What is the Stack?</vt:lpstr>
      <vt:lpstr>Functions in the Stack</vt:lpstr>
      <vt:lpstr>Endianness</vt:lpstr>
      <vt:lpstr>Little-Endian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RedTeam Nation!</dc:title>
  <dc:creator>Microsoft Office User</dc:creator>
  <cp:lastModifiedBy>Microsoft Office User</cp:lastModifiedBy>
  <cp:revision>49</cp:revision>
  <dcterms:created xsi:type="dcterms:W3CDTF">2018-11-20T23:15:26Z</dcterms:created>
  <dcterms:modified xsi:type="dcterms:W3CDTF">2018-12-10T01:50:25Z</dcterms:modified>
</cp:coreProperties>
</file>