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66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/>
    <p:restoredTop sz="94604"/>
  </p:normalViewPr>
  <p:slideViewPr>
    <p:cSldViewPr snapToGrid="0" snapToObjects="1">
      <p:cViewPr varScale="1">
        <p:scale>
          <a:sx n="151" d="100"/>
          <a:sy n="151" d="100"/>
        </p:scale>
        <p:origin x="7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Layout of a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809067" y="1540933"/>
            <a:ext cx="2709333" cy="5215467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4809067" y="2099733"/>
            <a:ext cx="2709333" cy="0"/>
          </a:xfrm>
          <a:prstGeom prst="line">
            <a:avLst/>
          </a:prstGeom>
          <a:ln w="38100">
            <a:solidFill>
              <a:srgbClr val="396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809067" y="4495800"/>
            <a:ext cx="2709333" cy="0"/>
          </a:xfrm>
          <a:prstGeom prst="line">
            <a:avLst/>
          </a:prstGeom>
          <a:ln w="38100">
            <a:solidFill>
              <a:srgbClr val="396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809067" y="3852334"/>
            <a:ext cx="2709333" cy="0"/>
          </a:xfrm>
          <a:prstGeom prst="line">
            <a:avLst/>
          </a:prstGeom>
          <a:ln w="38100">
            <a:solidFill>
              <a:srgbClr val="39669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809067" y="2641601"/>
            <a:ext cx="2709333" cy="0"/>
          </a:xfrm>
          <a:prstGeom prst="line">
            <a:avLst/>
          </a:prstGeom>
          <a:ln w="38100">
            <a:solidFill>
              <a:srgbClr val="39669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809067" y="5208036"/>
            <a:ext cx="2709333" cy="0"/>
          </a:xfrm>
          <a:prstGeom prst="line">
            <a:avLst/>
          </a:prstGeom>
          <a:ln w="38100">
            <a:solidFill>
              <a:srgbClr val="396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809067" y="5920273"/>
            <a:ext cx="2709333" cy="0"/>
          </a:xfrm>
          <a:prstGeom prst="line">
            <a:avLst/>
          </a:prstGeom>
          <a:ln w="38100">
            <a:solidFill>
              <a:srgbClr val="396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709482" y="1469508"/>
            <a:ext cx="1619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High Addresses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731475" y="6355295"/>
            <a:ext cx="1575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 Addresses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556204" y="2149487"/>
            <a:ext cx="1079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The Stack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556203" y="3916363"/>
            <a:ext cx="1079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Heap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243577" y="4632224"/>
            <a:ext cx="1840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Uninitialized Data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307866" y="5379489"/>
            <a:ext cx="1575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Initialized Data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813132" y="6163748"/>
            <a:ext cx="565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Text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4165600" y="1647294"/>
            <a:ext cx="643467" cy="687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165600" y="6539961"/>
            <a:ext cx="621474" cy="211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Heap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Instead of taking standard types of data such as integers like the stack does the heap will handle objects and larger amounts of data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It is important to understand the the stack keeps a neat order of FIFO while the heap has no particular order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9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Heap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When an application needs to create something while its running it will do so in the heap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memory location is managed entirely by the developer of the program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It is easy to fragment memory here and cause it to fill up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For you Java developers this is what the garbage collection is doing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0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</TotalTime>
  <Words>125</Words>
  <Application>Microsoft Macintosh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Arial</vt:lpstr>
      <vt:lpstr>Office Theme</vt:lpstr>
      <vt:lpstr>The Heap</vt:lpstr>
      <vt:lpstr>Memory Layout of a Program</vt:lpstr>
      <vt:lpstr>The Heap</vt:lpstr>
      <vt:lpstr>The Heap cont.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50</cp:revision>
  <dcterms:created xsi:type="dcterms:W3CDTF">2018-11-20T23:15:26Z</dcterms:created>
  <dcterms:modified xsi:type="dcterms:W3CDTF">2018-12-09T03:49:22Z</dcterms:modified>
</cp:coreProperties>
</file>