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6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/>
    <p:restoredTop sz="94604"/>
  </p:normalViewPr>
  <p:slideViewPr>
    <p:cSldViewPr snapToGrid="0" snapToObjects="1">
      <p:cViewPr varScale="1">
        <p:scale>
          <a:sx n="151" d="100"/>
          <a:sy n="151" d="100"/>
        </p:scale>
        <p:origin x="7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7AC42-80D3-8349-825D-4E210A9A231E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04C74-67B7-8B4B-A800-0CDCEB890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47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E04C74-67B7-8B4B-A800-0CDCEB890AE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05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More on Memory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Writable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the OS start and when an application starts there are sections or regions of memory that you are freely able to write to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normally identified per application when it is compiled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creating exploits understanding what is marked is writeable space and non writeable space is important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9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Non-Writable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There are sections that the OS does not allow you to write over the memory addresses</a:t>
            </a:r>
          </a:p>
          <a:p>
            <a:pPr>
              <a:lnSpc>
                <a:spcPct val="200000"/>
              </a:lnSpc>
            </a:pPr>
            <a:r>
              <a:rPr lang="en-US" dirty="0"/>
              <a:t>This is normally identified per application when it is </a:t>
            </a:r>
            <a:r>
              <a:rPr lang="en-US" dirty="0" smtClean="0"/>
              <a:t>compiled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to keep core functions running as well as help protect against exploits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you attempt to write to non-writable memory you will receive this error: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ATTEMPTED WRITE TO READONLY MEMORY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851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Executable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Being able to run instructions stored at a memory address makes it executable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most common in the .text or .code segment of a binary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Useful for exploitation as it makes building a stable exploit a little easier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0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Non-Executable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Normally done by something called ESP or Executable Space Protection </a:t>
            </a:r>
            <a:r>
              <a:rPr lang="en-US" dirty="0" smtClean="0"/>
              <a:t>also known as DEP or Data </a:t>
            </a:r>
            <a:r>
              <a:rPr lang="en-US" smtClean="0"/>
              <a:t>Execution Prevention on Windows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This marks a specific region of memory addresses as non-executable so if we were to overflow into this region due to a vulnerability we could not execute code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5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210</Words>
  <Application>Microsoft Macintosh PowerPoint</Application>
  <PresentationFormat>Widescreen</PresentationFormat>
  <Paragraphs>20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More on Memory</vt:lpstr>
      <vt:lpstr>Writable Memory</vt:lpstr>
      <vt:lpstr>Non-Writable Memory</vt:lpstr>
      <vt:lpstr>Executable Memory</vt:lpstr>
      <vt:lpstr>Non-Executable Memory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58</cp:revision>
  <dcterms:created xsi:type="dcterms:W3CDTF">2018-11-20T23:15:26Z</dcterms:created>
  <dcterms:modified xsi:type="dcterms:W3CDTF">2018-12-09T23:56:59Z</dcterms:modified>
</cp:coreProperties>
</file>