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2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3"/>
    <p:restoredTop sz="94604"/>
  </p:normalViewPr>
  <p:slideViewPr>
    <p:cSldViewPr snapToGrid="0" snapToObjects="1">
      <p:cViewPr varScale="1">
        <p:scale>
          <a:sx n="114" d="100"/>
          <a:sy n="114" d="100"/>
        </p:scale>
        <p:origin x="168" y="9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183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40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342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12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928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12/13/18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867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12/13/18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07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12/13/18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89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12/13/18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88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12/13/18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873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12/13/18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543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79583-0876-7B45-9D5B-F08D6C8229A0}" type="datetimeFigureOut">
              <a:rPr lang="en-US" smtClean="0"/>
              <a:t>12/13/18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288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30" r:id="rId2"/>
    <p:sldLayoutId id="2147483931" r:id="rId3"/>
    <p:sldLayoutId id="2147483932" r:id="rId4"/>
    <p:sldLayoutId id="2147483933" r:id="rId5"/>
    <p:sldLayoutId id="2147483934" r:id="rId6"/>
    <p:sldLayoutId id="2147483935" r:id="rId7"/>
    <p:sldLayoutId id="2147483936" r:id="rId8"/>
    <p:sldLayoutId id="2147483937" r:id="rId9"/>
    <p:sldLayoutId id="2147483938" r:id="rId10"/>
    <p:sldLayoutId id="214748393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Active Directory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CEO/Lead Instructor: Brandon Dennis, OSCP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996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Active Directory?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Directory Service created by Microsoft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Used to manage Domains in a Windows Environment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Centralized Management of users and computers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Handles all authentication and authorization </a:t>
            </a:r>
            <a:endParaRPr lang="en-US" dirty="0" smtClean="0"/>
          </a:p>
          <a:p>
            <a:pPr marL="0" indent="0">
              <a:lnSpc>
                <a:spcPct val="200000"/>
              </a:lnSpc>
              <a:buNone/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135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is it used?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Enterprise environments use this to manage Windows based networks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Commonly used for users work stations and Windows servers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Centralized Management </a:t>
            </a:r>
            <a:endParaRPr lang="en-US" dirty="0" smtClean="0"/>
          </a:p>
          <a:p>
            <a:pPr marL="0" indent="0">
              <a:lnSpc>
                <a:spcPct val="200000"/>
              </a:lnSpc>
              <a:buNone/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3359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does it mean to an attacker?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Gaining domain administrator on a Windows Domain is full access to everything attached to the domain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Countless ways to attack a domain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We will have an entire module </a:t>
            </a:r>
            <a:r>
              <a:rPr lang="en-US" smtClean="0"/>
              <a:t>on attacking AD</a:t>
            </a:r>
            <a:endParaRPr lang="en-US" dirty="0" smtClean="0"/>
          </a:p>
          <a:p>
            <a:pPr marL="0" indent="0">
              <a:lnSpc>
                <a:spcPct val="200000"/>
              </a:lnSpc>
              <a:buNone/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1746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307</TotalTime>
  <Words>95</Words>
  <Application>Microsoft Macintosh PowerPoint</Application>
  <PresentationFormat>Widescreen</PresentationFormat>
  <Paragraphs>15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Calibri</vt:lpstr>
      <vt:lpstr>Calibri Light</vt:lpstr>
      <vt:lpstr>Arial</vt:lpstr>
      <vt:lpstr>Office Theme</vt:lpstr>
      <vt:lpstr>Active Directory</vt:lpstr>
      <vt:lpstr>What is Active Directory?</vt:lpstr>
      <vt:lpstr>Where is it used?</vt:lpstr>
      <vt:lpstr>What does it mean to an attacker?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RedTeam Nation!</dc:title>
  <dc:creator>Microsoft Office User</dc:creator>
  <cp:lastModifiedBy>Microsoft Office User</cp:lastModifiedBy>
  <cp:revision>37</cp:revision>
  <dcterms:created xsi:type="dcterms:W3CDTF">2018-11-20T23:15:26Z</dcterms:created>
  <dcterms:modified xsi:type="dcterms:W3CDTF">2018-12-14T04:22:05Z</dcterms:modified>
</cp:coreProperties>
</file>