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8" r:id="rId1"/>
  </p:sldMasterIdLst>
  <p:sldIdLst>
    <p:sldId id="256" r:id="rId2"/>
    <p:sldId id="257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6"/>
    <p:restoredTop sz="94634"/>
  </p:normalViewPr>
  <p:slideViewPr>
    <p:cSldViewPr snapToGrid="0" snapToObjects="1">
      <p:cViewPr varScale="1">
        <p:scale>
          <a:sx n="203" d="100"/>
          <a:sy n="203" d="100"/>
        </p:scale>
        <p:origin x="83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83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4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42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2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2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12/15/18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67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12/15/18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7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12/15/18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89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12/15/18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8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12/15/18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73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12/15/18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43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79583-0876-7B45-9D5B-F08D6C8229A0}" type="datetimeFigureOut">
              <a:rPr lang="en-US" smtClean="0"/>
              <a:t>12/15/18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88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Kerberos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CEO/Lead Instructor: Brandon Dennis, OSCP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99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Kerberos?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A protocol used for authentication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Uses tickets to authenticate and identify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Uses Symmetric Key Crypto</a:t>
            </a:r>
          </a:p>
          <a:p>
            <a:pPr>
              <a:lnSpc>
                <a:spcPct val="200000"/>
              </a:lnSpc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13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do I care?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Active Directory uses Kerberos by default!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Passwords are not stored on the local workstations any longer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Common issues for attackers to take advantage of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Golden Ticket</a:t>
            </a:r>
          </a:p>
          <a:p>
            <a:pPr>
              <a:lnSpc>
                <a:spcPct val="200000"/>
              </a:lnSpc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4754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Flow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8083" y="1802920"/>
            <a:ext cx="10515600" cy="4351338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275191" y="1493486"/>
            <a:ext cx="1360449" cy="8570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DC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275191" y="5296829"/>
            <a:ext cx="1360449" cy="8801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Client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533423" y="5106445"/>
            <a:ext cx="1360449" cy="107051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Service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828008" y="1865985"/>
            <a:ext cx="175836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1. Client sends TGT</a:t>
            </a:r>
            <a:endParaRPr lang="en-US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5828008" y="2154829"/>
            <a:ext cx="524149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2. KDC verifies the credentials and sends back encrypted TGT</a:t>
            </a:r>
            <a:endParaRPr lang="en-US" sz="1600" dirty="0"/>
          </a:p>
        </p:txBody>
      </p:sp>
      <p:sp>
        <p:nvSpPr>
          <p:cNvPr id="10" name="TextBox 9"/>
          <p:cNvSpPr txBox="1"/>
          <p:nvPr/>
        </p:nvSpPr>
        <p:spPr>
          <a:xfrm>
            <a:off x="5828008" y="2496395"/>
            <a:ext cx="235744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3. Client stores TGT locally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828008" y="2782227"/>
            <a:ext cx="573836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4. Client sends local TGT with SPN for the service it wants to access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828008" y="3102514"/>
            <a:ext cx="422397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5. TGS sends session key for the service to client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828008" y="3409625"/>
            <a:ext cx="322395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6. Client sends session key to service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2280123" y="364604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cxnSp>
        <p:nvCxnSpPr>
          <p:cNvPr id="43" name="Straight Connector 42"/>
          <p:cNvCxnSpPr/>
          <p:nvPr/>
        </p:nvCxnSpPr>
        <p:spPr>
          <a:xfrm>
            <a:off x="2430966" y="2350511"/>
            <a:ext cx="0" cy="131824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2430966" y="4001294"/>
            <a:ext cx="0" cy="131824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2496350" y="364604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cxnSp>
        <p:nvCxnSpPr>
          <p:cNvPr id="46" name="Straight Connector 45"/>
          <p:cNvCxnSpPr/>
          <p:nvPr/>
        </p:nvCxnSpPr>
        <p:spPr>
          <a:xfrm>
            <a:off x="2647193" y="2350511"/>
            <a:ext cx="0" cy="131824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2647193" y="4001294"/>
            <a:ext cx="0" cy="131824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2779327" y="364604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3</a:t>
            </a:r>
            <a:endParaRPr lang="en-US" dirty="0"/>
          </a:p>
        </p:txBody>
      </p:sp>
      <p:cxnSp>
        <p:nvCxnSpPr>
          <p:cNvPr id="49" name="Straight Connector 48"/>
          <p:cNvCxnSpPr/>
          <p:nvPr/>
        </p:nvCxnSpPr>
        <p:spPr>
          <a:xfrm>
            <a:off x="2930170" y="2350511"/>
            <a:ext cx="0" cy="131824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2930170" y="4001294"/>
            <a:ext cx="0" cy="131824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3107842" y="362334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p:cxnSp>
        <p:nvCxnSpPr>
          <p:cNvPr id="52" name="Straight Connector 51"/>
          <p:cNvCxnSpPr/>
          <p:nvPr/>
        </p:nvCxnSpPr>
        <p:spPr>
          <a:xfrm>
            <a:off x="3258685" y="2327806"/>
            <a:ext cx="0" cy="131824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3258685" y="3978589"/>
            <a:ext cx="0" cy="131824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3337555" y="362334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</a:t>
            </a:r>
            <a:endParaRPr lang="en-US" dirty="0"/>
          </a:p>
        </p:txBody>
      </p:sp>
      <p:cxnSp>
        <p:nvCxnSpPr>
          <p:cNvPr id="55" name="Straight Connector 54"/>
          <p:cNvCxnSpPr/>
          <p:nvPr/>
        </p:nvCxnSpPr>
        <p:spPr>
          <a:xfrm>
            <a:off x="3488398" y="2327806"/>
            <a:ext cx="0" cy="131824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3488398" y="3978589"/>
            <a:ext cx="0" cy="131824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6041565" y="555091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6</a:t>
            </a:r>
            <a:endParaRPr lang="en-US" dirty="0"/>
          </a:p>
        </p:txBody>
      </p:sp>
      <p:cxnSp>
        <p:nvCxnSpPr>
          <p:cNvPr id="58" name="Straight Connector 57"/>
          <p:cNvCxnSpPr>
            <a:stCxn id="57" idx="1"/>
          </p:cNvCxnSpPr>
          <p:nvPr/>
        </p:nvCxnSpPr>
        <p:spPr>
          <a:xfrm flipH="1">
            <a:off x="3567938" y="5735583"/>
            <a:ext cx="2473627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>
            <a:endCxn id="57" idx="3"/>
          </p:cNvCxnSpPr>
          <p:nvPr/>
        </p:nvCxnSpPr>
        <p:spPr>
          <a:xfrm flipH="1">
            <a:off x="6343251" y="5735583"/>
            <a:ext cx="2256549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0521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307</TotalTime>
  <Words>119</Words>
  <Application>Microsoft Macintosh PowerPoint</Application>
  <PresentationFormat>Widescreen</PresentationFormat>
  <Paragraphs>27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Calibri</vt:lpstr>
      <vt:lpstr>Calibri Light</vt:lpstr>
      <vt:lpstr>Arial</vt:lpstr>
      <vt:lpstr>Office Theme</vt:lpstr>
      <vt:lpstr>Kerberos</vt:lpstr>
      <vt:lpstr>What is Kerberos?</vt:lpstr>
      <vt:lpstr>Why do I care?</vt:lpstr>
      <vt:lpstr>The Flow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RedTeam Nation!</dc:title>
  <dc:creator>Microsoft Office User</dc:creator>
  <cp:lastModifiedBy>Microsoft Office User</cp:lastModifiedBy>
  <cp:revision>43</cp:revision>
  <dcterms:created xsi:type="dcterms:W3CDTF">2018-11-20T23:15:26Z</dcterms:created>
  <dcterms:modified xsi:type="dcterms:W3CDTF">2018-12-16T02:10:11Z</dcterms:modified>
</cp:coreProperties>
</file>