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Authentication Server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 a TGT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Client sends plaintext request for a TGT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Name</a:t>
            </a:r>
            <a:endParaRPr lang="en-US" dirty="0"/>
          </a:p>
          <a:p>
            <a:pPr lvl="1">
              <a:lnSpc>
                <a:spcPct val="200000"/>
              </a:lnSpc>
            </a:pPr>
            <a:r>
              <a:rPr lang="en-US" dirty="0" smtClean="0"/>
              <a:t>Name of Service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IP Address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Lifetime of Ticket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Checking if you exists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Authentication Server will now check a local </a:t>
            </a:r>
            <a:r>
              <a:rPr lang="en-US" dirty="0" err="1" smtClean="0"/>
              <a:t>db</a:t>
            </a:r>
            <a:r>
              <a:rPr lang="en-US" dirty="0" smtClean="0"/>
              <a:t> for your user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If there are no issues, E.X user not found the Authentication Server generates a Session Key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key is used to have a more secure communication with KDC services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1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Authentication Server generates 2 messages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First (Encrypted with TGS’s Secret Key)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Your Name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TGS Name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Timestamp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Your IP Address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Lifetime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TGS Session Key</a:t>
            </a:r>
          </a:p>
          <a:p>
            <a:pPr lvl="1"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Message (Encrypted with your Client Secret Key)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TGS Name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Timestamp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Lifetime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TGS Session Key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65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Behind the Scenes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Client Secret Key is created by asking for the users password and then appending the name string ‘</a:t>
            </a:r>
            <a:r>
              <a:rPr lang="en-US" dirty="0" err="1" smtClean="0"/>
              <a:t>username@realm</a:t>
            </a:r>
            <a:r>
              <a:rPr lang="en-US" dirty="0" smtClean="0"/>
              <a:t>’ to the password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will be used to decrypt the 2</a:t>
            </a:r>
            <a:r>
              <a:rPr lang="en-US" baseline="30000" dirty="0" smtClean="0"/>
              <a:t>nd</a:t>
            </a:r>
            <a:r>
              <a:rPr lang="en-US" dirty="0" smtClean="0"/>
              <a:t> message from the Authentication Server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You will not be able to decrypt the first message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7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160</Words>
  <Application>Microsoft Macintosh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Authentication Server</vt:lpstr>
      <vt:lpstr>Request a TGT</vt:lpstr>
      <vt:lpstr>Checking if you exists</vt:lpstr>
      <vt:lpstr>It’s Response</vt:lpstr>
      <vt:lpstr>Behind the Scenes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33</cp:revision>
  <dcterms:created xsi:type="dcterms:W3CDTF">2018-11-20T23:15:26Z</dcterms:created>
  <dcterms:modified xsi:type="dcterms:W3CDTF">2018-12-16T02:45:15Z</dcterms:modified>
</cp:coreProperties>
</file>