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6"/>
    <p:restoredTop sz="94592"/>
  </p:normalViewPr>
  <p:slideViewPr>
    <p:cSldViewPr snapToGrid="0" snapToObjects="1">
      <p:cViewPr varScale="1">
        <p:scale>
          <a:sx n="203" d="100"/>
          <a:sy n="203" d="100"/>
        </p:scale>
        <p:origin x="84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83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4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42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2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2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67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7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89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8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73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43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88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Lossless vs </a:t>
            </a:r>
            <a:r>
              <a:rPr lang="en-US" dirty="0" err="1" smtClean="0"/>
              <a:t>Lossy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CEO/Lead Instructor: Brandon Dennis, OSCP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99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</a:t>
            </a:r>
            <a:r>
              <a:rPr lang="en-US" dirty="0" err="1" smtClean="0"/>
              <a:t>Lossy</a:t>
            </a:r>
            <a:r>
              <a:rPr lang="en-US" dirty="0"/>
              <a:t> </a:t>
            </a:r>
            <a:r>
              <a:rPr lang="en-US" dirty="0" smtClean="0"/>
              <a:t>Compression?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In this compression the data may or may not be lost once compressed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Some bits of data may be lost or changed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Common in Graphics, Videos and Images where the loss of a bit or two will not drastically change the file or how it works</a:t>
            </a:r>
            <a:endParaRPr lang="en-US" dirty="0" smtClean="0"/>
          </a:p>
          <a:p>
            <a:pPr>
              <a:lnSpc>
                <a:spcPct val="200000"/>
              </a:lnSpc>
            </a:pPr>
            <a:endParaRPr lang="en-US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13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</a:t>
            </a:r>
            <a:r>
              <a:rPr lang="en-US" dirty="0" smtClean="0"/>
              <a:t>Lossless</a:t>
            </a:r>
            <a:r>
              <a:rPr lang="en-US" dirty="0" smtClean="0"/>
              <a:t> Compression?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In this compression the data will never be lost and will be converted to its original state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This is ideal for files such as executables, text, spreadsheets, </a:t>
            </a:r>
            <a:r>
              <a:rPr lang="en-US" dirty="0" err="1" smtClean="0"/>
              <a:t>etc</a:t>
            </a:r>
            <a:endParaRPr lang="en-US" dirty="0" smtClean="0"/>
          </a:p>
          <a:p>
            <a:pPr>
              <a:lnSpc>
                <a:spcPct val="200000"/>
              </a:lnSpc>
            </a:pPr>
            <a:r>
              <a:rPr lang="en-US" dirty="0" smtClean="0"/>
              <a:t>Data loss in these types of files can drastically change the functionality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Common Lossless Algorithms: LZ77 &amp; LZ78</a:t>
            </a:r>
            <a:endParaRPr lang="en-US" dirty="0" smtClean="0"/>
          </a:p>
          <a:p>
            <a:pPr>
              <a:lnSpc>
                <a:spcPct val="200000"/>
              </a:lnSpc>
            </a:pPr>
            <a:endParaRPr lang="en-US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9869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339</TotalTime>
  <Words>110</Words>
  <Application>Microsoft Macintosh PowerPoint</Application>
  <PresentationFormat>Widescreen</PresentationFormat>
  <Paragraphs>11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Calibri</vt:lpstr>
      <vt:lpstr>Calibri Light</vt:lpstr>
      <vt:lpstr>Arial</vt:lpstr>
      <vt:lpstr>Office Theme</vt:lpstr>
      <vt:lpstr>Lossless vs Lossy</vt:lpstr>
      <vt:lpstr>What is Lossy Compression?</vt:lpstr>
      <vt:lpstr>What is Lossless Compression?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RedTeam Nation!</dc:title>
  <dc:creator>Microsoft Office User</dc:creator>
  <cp:lastModifiedBy>Microsoft Office User</cp:lastModifiedBy>
  <cp:revision>52</cp:revision>
  <dcterms:created xsi:type="dcterms:W3CDTF">2018-11-20T23:15:26Z</dcterms:created>
  <dcterms:modified xsi:type="dcterms:W3CDTF">2018-12-17T03:45:30Z</dcterms:modified>
</cp:coreProperties>
</file>