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6"/>
    <p:restoredTop sz="94592"/>
  </p:normalViewPr>
  <p:slideViewPr>
    <p:cSldViewPr snapToGrid="0" snapToObjects="1">
      <p:cViewPr varScale="1">
        <p:scale>
          <a:sx n="203" d="100"/>
          <a:sy n="203" d="100"/>
        </p:scale>
        <p:origin x="84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83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4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42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2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2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67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7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89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8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73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43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88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MD5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CEO/Lead Instructor: Brandon Dennis, OSCP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99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</a:t>
            </a:r>
            <a:r>
              <a:rPr lang="en-US" dirty="0" smtClean="0"/>
              <a:t>MD5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Message Digest 5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Commonly used to verify the content of data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Not commonly used for authentication any longer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13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it 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Provides an output of a message digest of 128 bits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Processes data in a 512-bit blocks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Each block is broken down into 16 words composed of 32 bits each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6243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311</TotalTime>
  <Words>54</Words>
  <Application>Microsoft Macintosh PowerPoint</Application>
  <PresentationFormat>Widescreen</PresentationFormat>
  <Paragraphs>10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Calibri</vt:lpstr>
      <vt:lpstr>Calibri Light</vt:lpstr>
      <vt:lpstr>Arial</vt:lpstr>
      <vt:lpstr>Office Theme</vt:lpstr>
      <vt:lpstr>MD5</vt:lpstr>
      <vt:lpstr>What is MD5</vt:lpstr>
      <vt:lpstr>How it works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RedTeam Nation!</dc:title>
  <dc:creator>Microsoft Office User</dc:creator>
  <cp:lastModifiedBy>Microsoft Office User</cp:lastModifiedBy>
  <cp:revision>39</cp:revision>
  <dcterms:created xsi:type="dcterms:W3CDTF">2018-11-20T23:15:26Z</dcterms:created>
  <dcterms:modified xsi:type="dcterms:W3CDTF">2018-12-17T01:25:37Z</dcterms:modified>
</cp:coreProperties>
</file>