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7276856" y="1645695"/>
            <a:ext cx="4418320" cy="3877280"/>
          </a:xfrm>
          <a:custGeom>
            <a:rect b="b" l="l" r="r" t="t"/>
            <a:pathLst>
              <a:path extrusionOk="0" h="968" w="1099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5952343" y="643383"/>
            <a:ext cx="2926988" cy="2594434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3" y="2071858"/>
            <a:ext cx="8109718" cy="4786143"/>
          </a:xfrm>
          <a:custGeom>
            <a:rect b="b" l="l" r="r" t="t"/>
            <a:pathLst>
              <a:path extrusionOk="0" h="4786143" w="8109718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rgbClr val="FEFEFE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type="ctrTitle"/>
          </p:nvPr>
        </p:nvSpPr>
        <p:spPr>
          <a:xfrm>
            <a:off x="880281" y="2961564"/>
            <a:ext cx="5124734" cy="326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GB" sz="7200">
                <a:solidFill>
                  <a:schemeClr val="dk1"/>
                </a:solidFill>
              </a:rPr>
              <a:t>SOC (Security Operation Centre)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6304333" y="1340553"/>
            <a:ext cx="2223009" cy="1200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by Mahesh Kumawat</a:t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01" name="Google Shape;101;p15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08" y="643467"/>
            <a:ext cx="1071358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398" y="643467"/>
            <a:ext cx="10413203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99" y="643467"/>
            <a:ext cx="10817601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5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893572"/>
            <a:ext cx="10905066" cy="507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689102"/>
            <a:ext cx="10905066" cy="547979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7"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689102"/>
            <a:ext cx="10905066" cy="5479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3238"/>
            <a:ext cx="12192000" cy="584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